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3.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4.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5.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732" r:id="rId4"/>
    <p:sldMasterId id="2147483849" r:id="rId5"/>
    <p:sldMasterId id="2147483867" r:id="rId6"/>
    <p:sldMasterId id="2147483879" r:id="rId7"/>
    <p:sldMasterId id="2147483892" r:id="rId8"/>
    <p:sldMasterId id="2147483904" r:id="rId9"/>
  </p:sldMasterIdLst>
  <p:notesMasterIdLst>
    <p:notesMasterId r:id="rId16"/>
  </p:notesMasterIdLst>
  <p:handoutMasterIdLst>
    <p:handoutMasterId r:id="rId17"/>
  </p:handoutMasterIdLst>
  <p:sldIdLst>
    <p:sldId id="256" r:id="rId10"/>
    <p:sldId id="257" r:id="rId11"/>
    <p:sldId id="478" r:id="rId12"/>
    <p:sldId id="479" r:id="rId13"/>
    <p:sldId id="480" r:id="rId14"/>
    <p:sldId id="481" r:id="rId15"/>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7">
          <p15:clr>
            <a:srgbClr val="A4A3A4"/>
          </p15:clr>
        </p15:guide>
        <p15:guide id="2" orient="horz" pos="4171">
          <p15:clr>
            <a:srgbClr val="A4A3A4"/>
          </p15:clr>
        </p15:guide>
        <p15:guide id="3" orient="horz" pos="2307">
          <p15:clr>
            <a:srgbClr val="A4A3A4"/>
          </p15:clr>
        </p15:guide>
        <p15:guide id="4" orient="horz" pos="3565">
          <p15:clr>
            <a:srgbClr val="A4A3A4"/>
          </p15:clr>
        </p15:guide>
        <p15:guide id="5" orient="horz" pos="3624">
          <p15:clr>
            <a:srgbClr val="A4A3A4"/>
          </p15:clr>
        </p15:guide>
        <p15:guide id="6" orient="horz" pos="912">
          <p15:clr>
            <a:srgbClr val="A4A3A4"/>
          </p15:clr>
        </p15:guide>
        <p15:guide id="7" orient="horz" pos="1057">
          <p15:clr>
            <a:srgbClr val="A4A3A4"/>
          </p15:clr>
        </p15:guide>
        <p15:guide id="8" orient="horz" pos="2375">
          <p15:clr>
            <a:srgbClr val="A4A3A4"/>
          </p15:clr>
        </p15:guide>
        <p15:guide id="9" orient="horz" pos="1114">
          <p15:clr>
            <a:srgbClr val="A4A3A4"/>
          </p15:clr>
        </p15:guide>
        <p15:guide id="10" pos="3806">
          <p15:clr>
            <a:srgbClr val="A4A3A4"/>
          </p15:clr>
        </p15:guide>
        <p15:guide id="11" pos="2557">
          <p15:clr>
            <a:srgbClr val="A4A3A4"/>
          </p15:clr>
        </p15:guide>
        <p15:guide id="12" pos="128">
          <p15:clr>
            <a:srgbClr val="A4A3A4"/>
          </p15:clr>
        </p15:guide>
        <p15:guide id="13" pos="6301">
          <p15:clr>
            <a:srgbClr val="A4A3A4"/>
          </p15:clr>
        </p15:guide>
        <p15:guide id="14" pos="1312">
          <p15:clr>
            <a:srgbClr val="A4A3A4"/>
          </p15:clr>
        </p15:guide>
        <p15:guide id="15" pos="5123">
          <p15:clr>
            <a:srgbClr val="A4A3A4"/>
          </p15:clr>
        </p15:guide>
        <p15:guide id="16" pos="1379">
          <p15:clr>
            <a:srgbClr val="A4A3A4"/>
          </p15:clr>
        </p15:guide>
        <p15:guide id="17" pos="2626">
          <p15:clr>
            <a:srgbClr val="A4A3A4"/>
          </p15:clr>
        </p15:guide>
        <p15:guide id="18" pos="3882">
          <p15:clr>
            <a:srgbClr val="A4A3A4"/>
          </p15:clr>
        </p15:guide>
        <p15:guide id="19" pos="5056">
          <p15:clr>
            <a:srgbClr val="A4A3A4"/>
          </p15:clr>
        </p15:guide>
        <p15:guide id="20" pos="6368">
          <p15:clr>
            <a:srgbClr val="A4A3A4"/>
          </p15:clr>
        </p15:guide>
        <p15:guide id="21" pos="7548">
          <p15:clr>
            <a:srgbClr val="A4A3A4"/>
          </p15:clr>
        </p15:guide>
        <p15:guide id="22" pos="328">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AD8EE"/>
    <a:srgbClr val="F08825"/>
    <a:srgbClr val="856A1A"/>
    <a:srgbClr val="DDDDDD"/>
    <a:srgbClr val="333F50"/>
    <a:srgbClr val="FFFFFF"/>
    <a:srgbClr val="006699"/>
    <a:srgbClr val="E1CC00"/>
    <a:srgbClr val="929292"/>
    <a:srgbClr val="436D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D5ED523-04A3-4D40-826D-3E143DA1A521}" v="473" dt="2021-12-05T10:36:32.02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7" autoAdjust="0"/>
    <p:restoredTop sz="96859" autoAdjust="0"/>
  </p:normalViewPr>
  <p:slideViewPr>
    <p:cSldViewPr snapToGrid="0">
      <p:cViewPr>
        <p:scale>
          <a:sx n="80" d="100"/>
          <a:sy n="80" d="100"/>
        </p:scale>
        <p:origin x="330" y="336"/>
      </p:cViewPr>
      <p:guideLst>
        <p:guide orient="horz" pos="147"/>
        <p:guide orient="horz" pos="4171"/>
        <p:guide orient="horz" pos="2307"/>
        <p:guide orient="horz" pos="3565"/>
        <p:guide orient="horz" pos="3624"/>
        <p:guide orient="horz" pos="912"/>
        <p:guide orient="horz" pos="1057"/>
        <p:guide orient="horz" pos="2375"/>
        <p:guide orient="horz" pos="1114"/>
        <p:guide pos="3806"/>
        <p:guide pos="2557"/>
        <p:guide pos="128"/>
        <p:guide pos="6301"/>
        <p:guide pos="1312"/>
        <p:guide pos="5123"/>
        <p:guide pos="1379"/>
        <p:guide pos="2626"/>
        <p:guide pos="3882"/>
        <p:guide pos="5056"/>
        <p:guide pos="6368"/>
        <p:guide pos="7548"/>
        <p:guide pos="328"/>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showGuides="1">
      <p:cViewPr varScale="1">
        <p:scale>
          <a:sx n="99" d="100"/>
          <a:sy n="99" d="100"/>
        </p:scale>
        <p:origin x="-3492"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5" Type="http://schemas.openxmlformats.org/officeDocument/2006/relationships/slideMaster" Target="slideMasters/slideMaster2.xml"/><Relationship Id="rId15" Type="http://schemas.openxmlformats.org/officeDocument/2006/relationships/slide" Target="slides/slide6.xml"/><Relationship Id="rId10" Type="http://schemas.openxmlformats.org/officeDocument/2006/relationships/slide" Target="slides/slide1.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54B561-E246-4E63-8A6F-3F7077CFE2DB}"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GB"/>
        </a:p>
      </dgm:t>
    </dgm:pt>
    <dgm:pt modelId="{A97C602B-587C-47D7-9CB2-D15A79851F71}">
      <dgm:prSet custT="1"/>
      <dgm:spPr/>
      <dgm:t>
        <a:bodyPr/>
        <a:lstStyle/>
        <a:p>
          <a:pPr>
            <a:buFont typeface="Arial" panose="020B0604020202020204" pitchFamily="34" charset="0"/>
            <a:buChar char="§"/>
          </a:pPr>
          <a:r>
            <a:rPr lang="en-GB" sz="1600" b="1" dirty="0"/>
            <a:t>Licensing changes</a:t>
          </a:r>
        </a:p>
      </dgm:t>
    </dgm:pt>
    <dgm:pt modelId="{9FF7D4E4-03E4-4B5E-9125-4C3160555F10}" type="parTrans" cxnId="{41AD993B-1529-49FB-BD6D-BB234AC71061}">
      <dgm:prSet/>
      <dgm:spPr/>
      <dgm:t>
        <a:bodyPr/>
        <a:lstStyle/>
        <a:p>
          <a:endParaRPr lang="en-GB"/>
        </a:p>
      </dgm:t>
    </dgm:pt>
    <dgm:pt modelId="{F8CC2065-CAFC-4F25-B534-CCD231F81AA2}" type="sibTrans" cxnId="{41AD993B-1529-49FB-BD6D-BB234AC71061}">
      <dgm:prSet/>
      <dgm:spPr/>
      <dgm:t>
        <a:bodyPr/>
        <a:lstStyle/>
        <a:p>
          <a:endParaRPr lang="en-GB"/>
        </a:p>
      </dgm:t>
    </dgm:pt>
    <dgm:pt modelId="{7EC8A60A-6F13-4CCE-A9CF-A8B7913FAE18}">
      <dgm:prSet custT="1"/>
      <dgm:spPr/>
      <dgm:t>
        <a:bodyPr/>
        <a:lstStyle/>
        <a:p>
          <a:pPr>
            <a:buFont typeface="Arial" panose="020B0604020202020204" pitchFamily="34" charset="0"/>
            <a:buChar char="§"/>
          </a:pPr>
          <a:r>
            <a:rPr lang="en-GB" sz="1600" b="1" dirty="0"/>
            <a:t>Content Assembly capability</a:t>
          </a:r>
        </a:p>
      </dgm:t>
    </dgm:pt>
    <dgm:pt modelId="{80996A66-B9AF-40EF-9324-0E3A0840830B}" type="parTrans" cxnId="{5BAB7145-3109-46E5-891B-5C338D69CCB9}">
      <dgm:prSet/>
      <dgm:spPr/>
      <dgm:t>
        <a:bodyPr/>
        <a:lstStyle/>
        <a:p>
          <a:endParaRPr lang="en-GB"/>
        </a:p>
      </dgm:t>
    </dgm:pt>
    <dgm:pt modelId="{33F2439F-37FA-43DD-863A-D03C270F6415}" type="sibTrans" cxnId="{5BAB7145-3109-46E5-891B-5C338D69CCB9}">
      <dgm:prSet/>
      <dgm:spPr/>
      <dgm:t>
        <a:bodyPr/>
        <a:lstStyle/>
        <a:p>
          <a:endParaRPr lang="en-GB"/>
        </a:p>
      </dgm:t>
    </dgm:pt>
    <dgm:pt modelId="{71F4190B-D53C-4E3C-A05B-B208E8BDA48F}">
      <dgm:prSet custT="1"/>
      <dgm:spPr/>
      <dgm:t>
        <a:bodyPr/>
        <a:lstStyle/>
        <a:p>
          <a:pPr>
            <a:buFont typeface="Arial" panose="020B0604020202020204" pitchFamily="34" charset="0"/>
            <a:buChar char="§"/>
          </a:pPr>
          <a:r>
            <a:rPr lang="en-GB" sz="1600" b="1" dirty="0"/>
            <a:t>Syntex contract management</a:t>
          </a:r>
        </a:p>
      </dgm:t>
    </dgm:pt>
    <dgm:pt modelId="{7BE857C4-79D3-4C37-9D96-BA1300825C69}" type="parTrans" cxnId="{F7D1F2B9-FBDD-4238-9284-8F7D68CDEE90}">
      <dgm:prSet/>
      <dgm:spPr/>
      <dgm:t>
        <a:bodyPr/>
        <a:lstStyle/>
        <a:p>
          <a:endParaRPr lang="en-GB"/>
        </a:p>
      </dgm:t>
    </dgm:pt>
    <dgm:pt modelId="{08775D63-56EC-4A9F-9890-20E079413D99}" type="sibTrans" cxnId="{F7D1F2B9-FBDD-4238-9284-8F7D68CDEE90}">
      <dgm:prSet/>
      <dgm:spPr/>
      <dgm:t>
        <a:bodyPr/>
        <a:lstStyle/>
        <a:p>
          <a:endParaRPr lang="en-GB"/>
        </a:p>
      </dgm:t>
    </dgm:pt>
    <dgm:pt modelId="{D73741F6-E3FD-496E-958B-FD76B8263292}">
      <dgm:prSet custT="1"/>
      <dgm:spPr/>
      <dgm:t>
        <a:bodyPr/>
        <a:lstStyle/>
        <a:p>
          <a:pPr>
            <a:buFont typeface="Arial" panose="020B0604020202020204" pitchFamily="34" charset="0"/>
            <a:buChar char="§"/>
          </a:pPr>
          <a:r>
            <a:rPr lang="en-GB" sz="1600" b="1" dirty="0"/>
            <a:t>Syntex-powered  MIP classification</a:t>
          </a:r>
        </a:p>
      </dgm:t>
    </dgm:pt>
    <dgm:pt modelId="{42796871-5BAA-4F9A-99BE-317FC439C9B2}" type="parTrans" cxnId="{B1B84159-BFF9-4363-9B8A-0DF1D0CD2060}">
      <dgm:prSet/>
      <dgm:spPr/>
      <dgm:t>
        <a:bodyPr/>
        <a:lstStyle/>
        <a:p>
          <a:endParaRPr lang="en-GB"/>
        </a:p>
      </dgm:t>
    </dgm:pt>
    <dgm:pt modelId="{F9DC3768-79D4-44F1-AC01-7C11BB5FF16A}" type="sibTrans" cxnId="{B1B84159-BFF9-4363-9B8A-0DF1D0CD2060}">
      <dgm:prSet/>
      <dgm:spPr/>
      <dgm:t>
        <a:bodyPr/>
        <a:lstStyle/>
        <a:p>
          <a:endParaRPr lang="en-GB"/>
        </a:p>
      </dgm:t>
    </dgm:pt>
    <dgm:pt modelId="{E29D13DB-A16B-40A5-AB7D-1B4D5EAD3A5F}">
      <dgm:prSet/>
      <dgm:spPr/>
      <dgm:t>
        <a:bodyPr/>
        <a:lstStyle/>
        <a:p>
          <a:pPr>
            <a:buFont typeface="Arial" panose="020B0604020202020204" pitchFamily="34" charset="0"/>
            <a:buChar char="§"/>
          </a:pPr>
          <a:r>
            <a:rPr lang="en-GB" dirty="0"/>
            <a:t>Use Syntex-based taxonomy for Viva Topics seeding </a:t>
          </a:r>
          <a:r>
            <a:rPr lang="en-GB" b="1" dirty="0"/>
            <a:t>(now)</a:t>
          </a:r>
        </a:p>
      </dgm:t>
    </dgm:pt>
    <dgm:pt modelId="{8256664C-9928-4B97-BD82-FBD0675B2D80}" type="parTrans" cxnId="{16797126-2D53-4E8A-B5E3-5E1FC99CFAB0}">
      <dgm:prSet/>
      <dgm:spPr/>
      <dgm:t>
        <a:bodyPr/>
        <a:lstStyle/>
        <a:p>
          <a:endParaRPr lang="en-GB"/>
        </a:p>
      </dgm:t>
    </dgm:pt>
    <dgm:pt modelId="{58B681D8-F193-4521-B95C-A9556C821E6B}" type="sibTrans" cxnId="{16797126-2D53-4E8A-B5E3-5E1FC99CFAB0}">
      <dgm:prSet/>
      <dgm:spPr/>
      <dgm:t>
        <a:bodyPr/>
        <a:lstStyle/>
        <a:p>
          <a:endParaRPr lang="en-GB"/>
        </a:p>
      </dgm:t>
    </dgm:pt>
    <dgm:pt modelId="{E4901C9C-E4DD-4B79-A8AB-8D77FDE5CAFB}">
      <dgm:prSet custT="1"/>
      <dgm:spPr/>
      <dgm:t>
        <a:bodyPr/>
        <a:lstStyle/>
        <a:p>
          <a:pPr>
            <a:buFont typeface="Arial" panose="020B0604020202020204" pitchFamily="34" charset="0"/>
            <a:buChar char="§"/>
          </a:pPr>
          <a:r>
            <a:rPr lang="en-GB" sz="1600" b="1" dirty="0"/>
            <a:t>Prebuilt Syntex AI models</a:t>
          </a:r>
        </a:p>
      </dgm:t>
    </dgm:pt>
    <dgm:pt modelId="{BFF4FF36-404E-4A08-95B5-E9FCED069EBE}" type="parTrans" cxnId="{6BAD4281-14DB-4F63-8D8F-26B2D45F7D64}">
      <dgm:prSet/>
      <dgm:spPr/>
      <dgm:t>
        <a:bodyPr/>
        <a:lstStyle/>
        <a:p>
          <a:endParaRPr lang="en-GB"/>
        </a:p>
      </dgm:t>
    </dgm:pt>
    <dgm:pt modelId="{59883FA5-0BDE-4773-9B75-402C0B42C83B}" type="sibTrans" cxnId="{6BAD4281-14DB-4F63-8D8F-26B2D45F7D64}">
      <dgm:prSet/>
      <dgm:spPr/>
      <dgm:t>
        <a:bodyPr/>
        <a:lstStyle/>
        <a:p>
          <a:endParaRPr lang="en-GB"/>
        </a:p>
      </dgm:t>
    </dgm:pt>
    <dgm:pt modelId="{1715EDCA-6C1F-499F-928D-E8F93816D58E}">
      <dgm:prSet/>
      <dgm:spPr/>
      <dgm:t>
        <a:bodyPr/>
        <a:lstStyle/>
        <a:p>
          <a:pPr>
            <a:buFont typeface="Arial" panose="020B0604020202020204" pitchFamily="34" charset="0"/>
            <a:buChar char="§"/>
          </a:pPr>
          <a:r>
            <a:rPr lang="en-GB" dirty="0"/>
            <a:t>Improved Syntex image tagging – from 37 basic tags to 1000+ for greater accuracy </a:t>
          </a:r>
          <a:r>
            <a:rPr lang="en-GB" b="1" dirty="0"/>
            <a:t>(end 2021)</a:t>
          </a:r>
        </a:p>
      </dgm:t>
    </dgm:pt>
    <dgm:pt modelId="{12951222-CD02-400A-B958-7598EEC13831}" type="parTrans" cxnId="{FC036993-360D-4399-8705-6E36FA5C099A}">
      <dgm:prSet/>
      <dgm:spPr/>
      <dgm:t>
        <a:bodyPr/>
        <a:lstStyle/>
        <a:p>
          <a:endParaRPr lang="en-GB"/>
        </a:p>
      </dgm:t>
    </dgm:pt>
    <dgm:pt modelId="{A3C8E612-00DB-4599-8A9A-48B56E8CFBD4}" type="sibTrans" cxnId="{FC036993-360D-4399-8705-6E36FA5C099A}">
      <dgm:prSet/>
      <dgm:spPr/>
      <dgm:t>
        <a:bodyPr/>
        <a:lstStyle/>
        <a:p>
          <a:endParaRPr lang="en-GB"/>
        </a:p>
      </dgm:t>
    </dgm:pt>
    <dgm:pt modelId="{C37F4B0B-EB2B-4591-9446-FD8CDAEB6DAC}">
      <dgm:prSet custT="1"/>
      <dgm:spPr/>
      <dgm:t>
        <a:bodyPr/>
        <a:lstStyle/>
        <a:p>
          <a:pPr>
            <a:buFont typeface="Arial" panose="020B0604020202020204" pitchFamily="34" charset="0"/>
            <a:buChar char="§"/>
          </a:pPr>
          <a:r>
            <a:rPr lang="en-GB" sz="1600" dirty="0"/>
            <a:t>New pay as you go model to support users who occasionally process documents </a:t>
          </a:r>
          <a:r>
            <a:rPr lang="en-GB" sz="1600" b="1" dirty="0"/>
            <a:t>(Jan 2022)</a:t>
          </a:r>
          <a:br>
            <a:rPr lang="en-GB" sz="1600" dirty="0"/>
          </a:br>
          <a:r>
            <a:rPr lang="en-GB" sz="1600" dirty="0"/>
            <a:t>AI model creation for non-licensed users </a:t>
          </a:r>
          <a:r>
            <a:rPr lang="en-GB" sz="1600" b="1" dirty="0"/>
            <a:t>(now)</a:t>
          </a:r>
        </a:p>
      </dgm:t>
    </dgm:pt>
    <dgm:pt modelId="{3A3D2886-18B9-4F8D-803E-9FA28A448805}" type="parTrans" cxnId="{3E606251-0725-414D-A0A8-AF3E6D68BA5F}">
      <dgm:prSet/>
      <dgm:spPr/>
      <dgm:t>
        <a:bodyPr/>
        <a:lstStyle/>
        <a:p>
          <a:endParaRPr lang="en-GB"/>
        </a:p>
      </dgm:t>
    </dgm:pt>
    <dgm:pt modelId="{14496E46-557F-4499-B4B5-799B573CA39A}" type="sibTrans" cxnId="{3E606251-0725-414D-A0A8-AF3E6D68BA5F}">
      <dgm:prSet/>
      <dgm:spPr/>
      <dgm:t>
        <a:bodyPr/>
        <a:lstStyle/>
        <a:p>
          <a:endParaRPr lang="en-GB"/>
        </a:p>
      </dgm:t>
    </dgm:pt>
    <dgm:pt modelId="{30CC881E-CCCE-4F91-8C28-F0D94E3B2148}">
      <dgm:prSet/>
      <dgm:spPr/>
      <dgm:t>
        <a:bodyPr/>
        <a:lstStyle/>
        <a:p>
          <a:pPr>
            <a:buFont typeface="Arial" panose="020B0604020202020204" pitchFamily="34" charset="0"/>
            <a:buChar char="§"/>
          </a:pPr>
          <a:r>
            <a:rPr lang="en-GB" dirty="0"/>
            <a:t>Use Syntex for </a:t>
          </a:r>
          <a:r>
            <a:rPr lang="en-GB" b="1" dirty="0">
              <a:solidFill>
                <a:srgbClr val="002060"/>
              </a:solidFill>
            </a:rPr>
            <a:t>content assembly</a:t>
          </a:r>
          <a:r>
            <a:rPr lang="en-GB" dirty="0">
              <a:solidFill>
                <a:srgbClr val="002060"/>
              </a:solidFill>
            </a:rPr>
            <a:t> </a:t>
          </a:r>
          <a:r>
            <a:rPr lang="en-GB" dirty="0"/>
            <a:t>scenarios e.g. contract creation - allow Syntex to create templated documents at scale, using content placeholders and list item values </a:t>
          </a:r>
          <a:r>
            <a:rPr lang="en-GB" b="1" dirty="0"/>
            <a:t>(end 2021)</a:t>
          </a:r>
        </a:p>
      </dgm:t>
    </dgm:pt>
    <dgm:pt modelId="{2ECCD1C7-E37E-49D0-8E06-54CF8748A9BA}" type="parTrans" cxnId="{E748BC34-F57C-418B-A17E-C82BBB749CD0}">
      <dgm:prSet/>
      <dgm:spPr/>
      <dgm:t>
        <a:bodyPr/>
        <a:lstStyle/>
        <a:p>
          <a:endParaRPr lang="en-GB"/>
        </a:p>
      </dgm:t>
    </dgm:pt>
    <dgm:pt modelId="{94246975-A629-4646-9A58-948E8B6B4D9D}" type="sibTrans" cxnId="{E748BC34-F57C-418B-A17E-C82BBB749CD0}">
      <dgm:prSet/>
      <dgm:spPr/>
      <dgm:t>
        <a:bodyPr/>
        <a:lstStyle/>
        <a:p>
          <a:endParaRPr lang="en-GB"/>
        </a:p>
      </dgm:t>
    </dgm:pt>
    <dgm:pt modelId="{0778BAA4-CDFD-41B1-AAE1-22DDC38410E8}">
      <dgm:prSet/>
      <dgm:spPr/>
      <dgm:t>
        <a:bodyPr/>
        <a:lstStyle/>
        <a:p>
          <a:pPr>
            <a:buFont typeface="Arial" panose="020B0604020202020204" pitchFamily="34" charset="0"/>
            <a:buChar char="§"/>
          </a:pPr>
          <a:r>
            <a:rPr lang="en-GB" dirty="0"/>
            <a:t>Specific capabilities for contract management - standard clause libraries, approvals, auto classification and lifecycle management </a:t>
          </a:r>
          <a:r>
            <a:rPr lang="en-GB" b="1" dirty="0"/>
            <a:t>(date unknown)</a:t>
          </a:r>
        </a:p>
      </dgm:t>
    </dgm:pt>
    <dgm:pt modelId="{FACAD79D-92E7-4EBF-A739-F2557CCE5D7E}" type="parTrans" cxnId="{0480890A-0745-49EE-8430-3D2C072E0B25}">
      <dgm:prSet/>
      <dgm:spPr/>
      <dgm:t>
        <a:bodyPr/>
        <a:lstStyle/>
        <a:p>
          <a:endParaRPr lang="en-GB"/>
        </a:p>
      </dgm:t>
    </dgm:pt>
    <dgm:pt modelId="{6EBB7276-8959-4F6D-B37D-9ECC02A7691C}" type="sibTrans" cxnId="{0480890A-0745-49EE-8430-3D2C072E0B25}">
      <dgm:prSet/>
      <dgm:spPr/>
      <dgm:t>
        <a:bodyPr/>
        <a:lstStyle/>
        <a:p>
          <a:endParaRPr lang="en-GB"/>
        </a:p>
      </dgm:t>
    </dgm:pt>
    <dgm:pt modelId="{845922F2-896A-472C-94D1-80922E091135}">
      <dgm:prSet/>
      <dgm:spPr/>
      <dgm:t>
        <a:bodyPr/>
        <a:lstStyle/>
        <a:p>
          <a:pPr>
            <a:buFont typeface="Arial" panose="020B0604020202020204" pitchFamily="34" charset="0"/>
            <a:buChar char="§"/>
          </a:pPr>
          <a:r>
            <a:rPr lang="en-GB" dirty="0"/>
            <a:t>Apply MIP sensitivity labels automatically through AI document understanding </a:t>
          </a:r>
          <a:r>
            <a:rPr lang="en-GB" b="1" dirty="0"/>
            <a:t>(now)</a:t>
          </a:r>
        </a:p>
      </dgm:t>
    </dgm:pt>
    <dgm:pt modelId="{DED022DE-2FC6-4FE8-BF7F-4A50FFDA03A0}" type="parTrans" cxnId="{50F141D1-FF65-481B-AAAB-F6EDD628EE6B}">
      <dgm:prSet/>
      <dgm:spPr/>
      <dgm:t>
        <a:bodyPr/>
        <a:lstStyle/>
        <a:p>
          <a:endParaRPr lang="en-GB"/>
        </a:p>
      </dgm:t>
    </dgm:pt>
    <dgm:pt modelId="{BE5C5C01-A568-4FBF-9F66-3FFD78F3BB3F}" type="sibTrans" cxnId="{50F141D1-FF65-481B-AAAB-F6EDD628EE6B}">
      <dgm:prSet/>
      <dgm:spPr/>
      <dgm:t>
        <a:bodyPr/>
        <a:lstStyle/>
        <a:p>
          <a:endParaRPr lang="en-GB"/>
        </a:p>
      </dgm:t>
    </dgm:pt>
    <dgm:pt modelId="{CFBAF6E5-0277-46B4-80F5-6DE0207F99AF}">
      <dgm:prSet custT="1"/>
      <dgm:spPr/>
      <dgm:t>
        <a:bodyPr/>
        <a:lstStyle/>
        <a:p>
          <a:pPr>
            <a:buFont typeface="Arial" panose="020B0604020202020204" pitchFamily="34" charset="0"/>
            <a:buChar char="§"/>
          </a:pPr>
          <a:r>
            <a:rPr lang="en-GB" sz="1600" b="1" dirty="0"/>
            <a:t>Improved Syntex/Viva Topics integration</a:t>
          </a:r>
        </a:p>
      </dgm:t>
    </dgm:pt>
    <dgm:pt modelId="{F89339FC-7647-449D-B7A4-525112B480EE}" type="parTrans" cxnId="{C52B9222-142A-4119-8542-527CED85BA3F}">
      <dgm:prSet/>
      <dgm:spPr/>
      <dgm:t>
        <a:bodyPr/>
        <a:lstStyle/>
        <a:p>
          <a:endParaRPr lang="en-GB"/>
        </a:p>
      </dgm:t>
    </dgm:pt>
    <dgm:pt modelId="{0686CD84-F72F-4D74-9814-2D857B82FFA7}" type="sibTrans" cxnId="{C52B9222-142A-4119-8542-527CED85BA3F}">
      <dgm:prSet/>
      <dgm:spPr/>
      <dgm:t>
        <a:bodyPr/>
        <a:lstStyle/>
        <a:p>
          <a:endParaRPr lang="en-GB"/>
        </a:p>
      </dgm:t>
    </dgm:pt>
    <dgm:pt modelId="{4B4293AB-F5B0-4B37-9B21-F390AEC1FA9B}">
      <dgm:prSet/>
      <dgm:spPr/>
      <dgm:t>
        <a:bodyPr/>
        <a:lstStyle/>
        <a:p>
          <a:pPr>
            <a:buFont typeface="Arial" panose="020B0604020202020204" pitchFamily="34" charset="0"/>
            <a:buChar char="§"/>
          </a:pPr>
          <a:r>
            <a:rPr lang="en-GB" dirty="0"/>
            <a:t>Out-of-the-box AI models for common document types e.g. invoices and receipts </a:t>
          </a:r>
          <a:r>
            <a:rPr lang="en-GB" b="1" dirty="0"/>
            <a:t>(end 2021)</a:t>
          </a:r>
        </a:p>
      </dgm:t>
    </dgm:pt>
    <dgm:pt modelId="{BC6DA256-8391-44D8-8608-CFED8D2B062E}" type="parTrans" cxnId="{BC8EE188-5F4E-448E-8630-113FD0BED606}">
      <dgm:prSet/>
      <dgm:spPr/>
      <dgm:t>
        <a:bodyPr/>
        <a:lstStyle/>
        <a:p>
          <a:endParaRPr lang="en-GB"/>
        </a:p>
      </dgm:t>
    </dgm:pt>
    <dgm:pt modelId="{8D7D6AAF-7BFD-4084-95A8-57C9A4A0C544}" type="sibTrans" cxnId="{BC8EE188-5F4E-448E-8630-113FD0BED606}">
      <dgm:prSet/>
      <dgm:spPr/>
      <dgm:t>
        <a:bodyPr/>
        <a:lstStyle/>
        <a:p>
          <a:endParaRPr lang="en-GB"/>
        </a:p>
      </dgm:t>
    </dgm:pt>
    <dgm:pt modelId="{5DC2ACC7-EC89-4ACA-A8E3-50AD5EEE0A7D}">
      <dgm:prSet custT="1"/>
      <dgm:spPr/>
      <dgm:t>
        <a:bodyPr/>
        <a:lstStyle/>
        <a:p>
          <a:pPr>
            <a:buFont typeface="Arial" panose="020B0604020202020204" pitchFamily="34" charset="0"/>
            <a:buChar char="§"/>
          </a:pPr>
          <a:r>
            <a:rPr lang="en-GB" sz="1600" b="1" dirty="0"/>
            <a:t>Image tagging support</a:t>
          </a:r>
        </a:p>
      </dgm:t>
    </dgm:pt>
    <dgm:pt modelId="{0D52EDD6-8194-4AB3-A786-D673AAFDEDC3}" type="parTrans" cxnId="{C622781C-D50A-4696-A414-73882B29EE93}">
      <dgm:prSet/>
      <dgm:spPr/>
      <dgm:t>
        <a:bodyPr/>
        <a:lstStyle/>
        <a:p>
          <a:endParaRPr lang="en-GB"/>
        </a:p>
      </dgm:t>
    </dgm:pt>
    <dgm:pt modelId="{3D063D61-E994-42E0-9557-99DE45A7CD41}" type="sibTrans" cxnId="{C622781C-D50A-4696-A414-73882B29EE93}">
      <dgm:prSet/>
      <dgm:spPr/>
      <dgm:t>
        <a:bodyPr/>
        <a:lstStyle/>
        <a:p>
          <a:endParaRPr lang="en-GB"/>
        </a:p>
      </dgm:t>
    </dgm:pt>
    <dgm:pt modelId="{868FD8E2-8029-4FCF-88A0-0BC623128F66}" type="pres">
      <dgm:prSet presAssocID="{CB54B561-E246-4E63-8A6F-3F7077CFE2DB}" presName="vert0" presStyleCnt="0">
        <dgm:presLayoutVars>
          <dgm:dir/>
          <dgm:animOne val="branch"/>
          <dgm:animLvl val="lvl"/>
        </dgm:presLayoutVars>
      </dgm:prSet>
      <dgm:spPr/>
    </dgm:pt>
    <dgm:pt modelId="{DB50D174-95A7-414A-A885-E373330C523E}" type="pres">
      <dgm:prSet presAssocID="{A97C602B-587C-47D7-9CB2-D15A79851F71}" presName="thickLine" presStyleLbl="alignNode1" presStyleIdx="0" presStyleCnt="7"/>
      <dgm:spPr/>
    </dgm:pt>
    <dgm:pt modelId="{7399262B-B260-4497-89B6-FEAEF8008F29}" type="pres">
      <dgm:prSet presAssocID="{A97C602B-587C-47D7-9CB2-D15A79851F71}" presName="horz1" presStyleCnt="0"/>
      <dgm:spPr/>
    </dgm:pt>
    <dgm:pt modelId="{D7BD7841-4F72-4128-918F-2B9A308764C2}" type="pres">
      <dgm:prSet presAssocID="{A97C602B-587C-47D7-9CB2-D15A79851F71}" presName="tx1" presStyleLbl="revTx" presStyleIdx="0" presStyleCnt="14" custScaleX="117190" custLinFactNeighborY="2422"/>
      <dgm:spPr/>
    </dgm:pt>
    <dgm:pt modelId="{0F5B9C07-EA55-4E55-A2EE-37D5B5881DBC}" type="pres">
      <dgm:prSet presAssocID="{A97C602B-587C-47D7-9CB2-D15A79851F71}" presName="vert1" presStyleCnt="0"/>
      <dgm:spPr/>
    </dgm:pt>
    <dgm:pt modelId="{6301F72E-C185-4247-B4AE-1FD3D4DABC36}" type="pres">
      <dgm:prSet presAssocID="{C37F4B0B-EB2B-4591-9446-FD8CDAEB6DAC}" presName="vertSpace2a" presStyleCnt="0"/>
      <dgm:spPr/>
    </dgm:pt>
    <dgm:pt modelId="{3D5B5ECE-C99B-44BF-86D9-60F510947D14}" type="pres">
      <dgm:prSet presAssocID="{C37F4B0B-EB2B-4591-9446-FD8CDAEB6DAC}" presName="horz2" presStyleCnt="0"/>
      <dgm:spPr/>
    </dgm:pt>
    <dgm:pt modelId="{464EF446-43FA-41EB-B2B2-75F2F70DB1AF}" type="pres">
      <dgm:prSet presAssocID="{C37F4B0B-EB2B-4591-9446-FD8CDAEB6DAC}" presName="horzSpace2" presStyleCnt="0"/>
      <dgm:spPr/>
    </dgm:pt>
    <dgm:pt modelId="{E32E88E1-6A2E-4CE0-8212-C23D61701EAE}" type="pres">
      <dgm:prSet presAssocID="{C37F4B0B-EB2B-4591-9446-FD8CDAEB6DAC}" presName="tx2" presStyleLbl="revTx" presStyleIdx="1" presStyleCnt="14"/>
      <dgm:spPr/>
    </dgm:pt>
    <dgm:pt modelId="{8CFC0E0B-FBAB-4C9A-B221-F1B7AD24030A}" type="pres">
      <dgm:prSet presAssocID="{C37F4B0B-EB2B-4591-9446-FD8CDAEB6DAC}" presName="vert2" presStyleCnt="0"/>
      <dgm:spPr/>
    </dgm:pt>
    <dgm:pt modelId="{3D708A63-03D9-4105-BB82-CE545EB65CFB}" type="pres">
      <dgm:prSet presAssocID="{C37F4B0B-EB2B-4591-9446-FD8CDAEB6DAC}" presName="thinLine2b" presStyleLbl="callout" presStyleIdx="0" presStyleCnt="7"/>
      <dgm:spPr/>
    </dgm:pt>
    <dgm:pt modelId="{BE4CFB1B-ADD9-4126-A896-3C88BCCA369B}" type="pres">
      <dgm:prSet presAssocID="{C37F4B0B-EB2B-4591-9446-FD8CDAEB6DAC}" presName="vertSpace2b" presStyleCnt="0"/>
      <dgm:spPr/>
    </dgm:pt>
    <dgm:pt modelId="{60D446C6-3BB9-4A52-AA85-13CA9BC28159}" type="pres">
      <dgm:prSet presAssocID="{7EC8A60A-6F13-4CCE-A9CF-A8B7913FAE18}" presName="thickLine" presStyleLbl="alignNode1" presStyleIdx="1" presStyleCnt="7"/>
      <dgm:spPr/>
    </dgm:pt>
    <dgm:pt modelId="{8E848D11-5333-4352-96D6-07A6F1F94DE0}" type="pres">
      <dgm:prSet presAssocID="{7EC8A60A-6F13-4CCE-A9CF-A8B7913FAE18}" presName="horz1" presStyleCnt="0"/>
      <dgm:spPr/>
    </dgm:pt>
    <dgm:pt modelId="{9CE49590-E94A-4717-AB70-DAA2CFAC63C5}" type="pres">
      <dgm:prSet presAssocID="{7EC8A60A-6F13-4CCE-A9CF-A8B7913FAE18}" presName="tx1" presStyleLbl="revTx" presStyleIdx="2" presStyleCnt="14" custScaleX="117190" custLinFactNeighborY="2401"/>
      <dgm:spPr/>
    </dgm:pt>
    <dgm:pt modelId="{DB3BADC9-BCA0-4D69-A7AD-A79318D21A21}" type="pres">
      <dgm:prSet presAssocID="{7EC8A60A-6F13-4CCE-A9CF-A8B7913FAE18}" presName="vert1" presStyleCnt="0"/>
      <dgm:spPr/>
    </dgm:pt>
    <dgm:pt modelId="{212551DB-7DA6-4930-AAF6-8E747D955E4C}" type="pres">
      <dgm:prSet presAssocID="{30CC881E-CCCE-4F91-8C28-F0D94E3B2148}" presName="vertSpace2a" presStyleCnt="0"/>
      <dgm:spPr/>
    </dgm:pt>
    <dgm:pt modelId="{50D5066A-21A0-4C89-966A-9CC24CA86F51}" type="pres">
      <dgm:prSet presAssocID="{30CC881E-CCCE-4F91-8C28-F0D94E3B2148}" presName="horz2" presStyleCnt="0"/>
      <dgm:spPr/>
    </dgm:pt>
    <dgm:pt modelId="{C3F84073-7338-4ABF-B615-CF3D3849192D}" type="pres">
      <dgm:prSet presAssocID="{30CC881E-CCCE-4F91-8C28-F0D94E3B2148}" presName="horzSpace2" presStyleCnt="0"/>
      <dgm:spPr/>
    </dgm:pt>
    <dgm:pt modelId="{08197BDE-79D8-419C-9FD7-FE7E66660AFD}" type="pres">
      <dgm:prSet presAssocID="{30CC881E-CCCE-4F91-8C28-F0D94E3B2148}" presName="tx2" presStyleLbl="revTx" presStyleIdx="3" presStyleCnt="14"/>
      <dgm:spPr/>
    </dgm:pt>
    <dgm:pt modelId="{398AD10E-F267-423F-8653-6B058579B321}" type="pres">
      <dgm:prSet presAssocID="{30CC881E-CCCE-4F91-8C28-F0D94E3B2148}" presName="vert2" presStyleCnt="0"/>
      <dgm:spPr/>
    </dgm:pt>
    <dgm:pt modelId="{9733670B-E0A4-4D85-B63E-AB6C10F2D7B3}" type="pres">
      <dgm:prSet presAssocID="{30CC881E-CCCE-4F91-8C28-F0D94E3B2148}" presName="thinLine2b" presStyleLbl="callout" presStyleIdx="1" presStyleCnt="7"/>
      <dgm:spPr/>
    </dgm:pt>
    <dgm:pt modelId="{A19027C9-4788-482D-9B09-1B5B72E25A4F}" type="pres">
      <dgm:prSet presAssocID="{30CC881E-CCCE-4F91-8C28-F0D94E3B2148}" presName="vertSpace2b" presStyleCnt="0"/>
      <dgm:spPr/>
    </dgm:pt>
    <dgm:pt modelId="{5A033D63-ECD8-49E3-9F8E-68B4ECE6583D}" type="pres">
      <dgm:prSet presAssocID="{71F4190B-D53C-4E3C-A05B-B208E8BDA48F}" presName="thickLine" presStyleLbl="alignNode1" presStyleIdx="2" presStyleCnt="7"/>
      <dgm:spPr/>
    </dgm:pt>
    <dgm:pt modelId="{E41C2A62-59FD-422B-BC19-C0EC430B8D88}" type="pres">
      <dgm:prSet presAssocID="{71F4190B-D53C-4E3C-A05B-B208E8BDA48F}" presName="horz1" presStyleCnt="0"/>
      <dgm:spPr/>
    </dgm:pt>
    <dgm:pt modelId="{C58097A5-0872-4F57-8A90-6D5D8F6C1379}" type="pres">
      <dgm:prSet presAssocID="{71F4190B-D53C-4E3C-A05B-B208E8BDA48F}" presName="tx1" presStyleLbl="revTx" presStyleIdx="4" presStyleCnt="14" custScaleX="117190" custLinFactNeighborY="2401"/>
      <dgm:spPr/>
    </dgm:pt>
    <dgm:pt modelId="{1D09AE79-E36B-45F2-8995-753693A4C800}" type="pres">
      <dgm:prSet presAssocID="{71F4190B-D53C-4E3C-A05B-B208E8BDA48F}" presName="vert1" presStyleCnt="0"/>
      <dgm:spPr/>
    </dgm:pt>
    <dgm:pt modelId="{90D22CA1-E047-40F8-B031-13645AF24F7F}" type="pres">
      <dgm:prSet presAssocID="{0778BAA4-CDFD-41B1-AAE1-22DDC38410E8}" presName="vertSpace2a" presStyleCnt="0"/>
      <dgm:spPr/>
    </dgm:pt>
    <dgm:pt modelId="{779C111B-0B39-4084-9D00-7EF11D7522F4}" type="pres">
      <dgm:prSet presAssocID="{0778BAA4-CDFD-41B1-AAE1-22DDC38410E8}" presName="horz2" presStyleCnt="0"/>
      <dgm:spPr/>
    </dgm:pt>
    <dgm:pt modelId="{FB0FE16F-A05C-4F37-B06C-8AC273F9493F}" type="pres">
      <dgm:prSet presAssocID="{0778BAA4-CDFD-41B1-AAE1-22DDC38410E8}" presName="horzSpace2" presStyleCnt="0"/>
      <dgm:spPr/>
    </dgm:pt>
    <dgm:pt modelId="{8CF53408-8625-4BC9-AFAE-25CDE1FBBEA8}" type="pres">
      <dgm:prSet presAssocID="{0778BAA4-CDFD-41B1-AAE1-22DDC38410E8}" presName="tx2" presStyleLbl="revTx" presStyleIdx="5" presStyleCnt="14"/>
      <dgm:spPr/>
    </dgm:pt>
    <dgm:pt modelId="{2C8D4F5A-7B50-4351-B9C2-50AC2EBF7092}" type="pres">
      <dgm:prSet presAssocID="{0778BAA4-CDFD-41B1-AAE1-22DDC38410E8}" presName="vert2" presStyleCnt="0"/>
      <dgm:spPr/>
    </dgm:pt>
    <dgm:pt modelId="{EB5597AF-158C-417B-A193-2CBA01B37528}" type="pres">
      <dgm:prSet presAssocID="{0778BAA4-CDFD-41B1-AAE1-22DDC38410E8}" presName="thinLine2b" presStyleLbl="callout" presStyleIdx="2" presStyleCnt="7"/>
      <dgm:spPr/>
    </dgm:pt>
    <dgm:pt modelId="{4D166F0A-F8C8-4B72-A61D-17F0A2E13BBF}" type="pres">
      <dgm:prSet presAssocID="{0778BAA4-CDFD-41B1-AAE1-22DDC38410E8}" presName="vertSpace2b" presStyleCnt="0"/>
      <dgm:spPr/>
    </dgm:pt>
    <dgm:pt modelId="{E1B07035-D07E-4492-8D51-91C93486954A}" type="pres">
      <dgm:prSet presAssocID="{D73741F6-E3FD-496E-958B-FD76B8263292}" presName="thickLine" presStyleLbl="alignNode1" presStyleIdx="3" presStyleCnt="7"/>
      <dgm:spPr/>
    </dgm:pt>
    <dgm:pt modelId="{45324E7D-91BE-4197-9D39-DFC33A8BA1E2}" type="pres">
      <dgm:prSet presAssocID="{D73741F6-E3FD-496E-958B-FD76B8263292}" presName="horz1" presStyleCnt="0"/>
      <dgm:spPr/>
    </dgm:pt>
    <dgm:pt modelId="{09461B27-B82A-4931-93F4-BD80ADB97A1A}" type="pres">
      <dgm:prSet presAssocID="{D73741F6-E3FD-496E-958B-FD76B8263292}" presName="tx1" presStyleLbl="revTx" presStyleIdx="6" presStyleCnt="14" custScaleX="117190" custLinFactNeighborY="2401"/>
      <dgm:spPr/>
    </dgm:pt>
    <dgm:pt modelId="{A95685D7-A8A7-4337-8525-B006AF27DACC}" type="pres">
      <dgm:prSet presAssocID="{D73741F6-E3FD-496E-958B-FD76B8263292}" presName="vert1" presStyleCnt="0"/>
      <dgm:spPr/>
    </dgm:pt>
    <dgm:pt modelId="{0CD78288-728A-4C6E-B022-63A39D908149}" type="pres">
      <dgm:prSet presAssocID="{845922F2-896A-472C-94D1-80922E091135}" presName="vertSpace2a" presStyleCnt="0"/>
      <dgm:spPr/>
    </dgm:pt>
    <dgm:pt modelId="{ED2DAFCE-EC72-4A01-88B5-0C6D2A8FBA97}" type="pres">
      <dgm:prSet presAssocID="{845922F2-896A-472C-94D1-80922E091135}" presName="horz2" presStyleCnt="0"/>
      <dgm:spPr/>
    </dgm:pt>
    <dgm:pt modelId="{DA5B1F68-7A0D-438B-9716-B158728E4165}" type="pres">
      <dgm:prSet presAssocID="{845922F2-896A-472C-94D1-80922E091135}" presName="horzSpace2" presStyleCnt="0"/>
      <dgm:spPr/>
    </dgm:pt>
    <dgm:pt modelId="{749C1253-57BE-4E3F-89E7-EC487175D123}" type="pres">
      <dgm:prSet presAssocID="{845922F2-896A-472C-94D1-80922E091135}" presName="tx2" presStyleLbl="revTx" presStyleIdx="7" presStyleCnt="14"/>
      <dgm:spPr/>
    </dgm:pt>
    <dgm:pt modelId="{682A8726-12E4-4B97-90F6-DC1391C1C84F}" type="pres">
      <dgm:prSet presAssocID="{845922F2-896A-472C-94D1-80922E091135}" presName="vert2" presStyleCnt="0"/>
      <dgm:spPr/>
    </dgm:pt>
    <dgm:pt modelId="{AADD9993-8CAE-4BAC-9BAE-E2C83F4143F1}" type="pres">
      <dgm:prSet presAssocID="{845922F2-896A-472C-94D1-80922E091135}" presName="thinLine2b" presStyleLbl="callout" presStyleIdx="3" presStyleCnt="7"/>
      <dgm:spPr/>
    </dgm:pt>
    <dgm:pt modelId="{2860EF5B-14F6-4ABA-8385-C7855BD77A15}" type="pres">
      <dgm:prSet presAssocID="{845922F2-896A-472C-94D1-80922E091135}" presName="vertSpace2b" presStyleCnt="0"/>
      <dgm:spPr/>
    </dgm:pt>
    <dgm:pt modelId="{77EDCC2E-E0E7-4500-A1EC-23796CA5EC5B}" type="pres">
      <dgm:prSet presAssocID="{CFBAF6E5-0277-46B4-80F5-6DE0207F99AF}" presName="thickLine" presStyleLbl="alignNode1" presStyleIdx="4" presStyleCnt="7"/>
      <dgm:spPr/>
    </dgm:pt>
    <dgm:pt modelId="{C503BB44-CAF5-4DD1-BA48-0F1737435068}" type="pres">
      <dgm:prSet presAssocID="{CFBAF6E5-0277-46B4-80F5-6DE0207F99AF}" presName="horz1" presStyleCnt="0"/>
      <dgm:spPr/>
    </dgm:pt>
    <dgm:pt modelId="{1802B155-9CA7-4E93-9281-3393BE82A932}" type="pres">
      <dgm:prSet presAssocID="{CFBAF6E5-0277-46B4-80F5-6DE0207F99AF}" presName="tx1" presStyleLbl="revTx" presStyleIdx="8" presStyleCnt="14" custScaleX="117190" custLinFactNeighborY="2401"/>
      <dgm:spPr/>
    </dgm:pt>
    <dgm:pt modelId="{1E70998E-4CF7-4AA0-B449-80929AD295CB}" type="pres">
      <dgm:prSet presAssocID="{CFBAF6E5-0277-46B4-80F5-6DE0207F99AF}" presName="vert1" presStyleCnt="0"/>
      <dgm:spPr/>
    </dgm:pt>
    <dgm:pt modelId="{0C5C6013-4BFC-46F6-98B2-14F7B94BFE3F}" type="pres">
      <dgm:prSet presAssocID="{E29D13DB-A16B-40A5-AB7D-1B4D5EAD3A5F}" presName="vertSpace2a" presStyleCnt="0"/>
      <dgm:spPr/>
    </dgm:pt>
    <dgm:pt modelId="{7D319045-1E2E-41D1-8332-5D0CD10EEB3D}" type="pres">
      <dgm:prSet presAssocID="{E29D13DB-A16B-40A5-AB7D-1B4D5EAD3A5F}" presName="horz2" presStyleCnt="0"/>
      <dgm:spPr/>
    </dgm:pt>
    <dgm:pt modelId="{949A85E0-A74E-4A30-86EF-7E470D57B499}" type="pres">
      <dgm:prSet presAssocID="{E29D13DB-A16B-40A5-AB7D-1B4D5EAD3A5F}" presName="horzSpace2" presStyleCnt="0"/>
      <dgm:spPr/>
    </dgm:pt>
    <dgm:pt modelId="{917F4161-2FDC-489F-8A4D-25D011632B02}" type="pres">
      <dgm:prSet presAssocID="{E29D13DB-A16B-40A5-AB7D-1B4D5EAD3A5F}" presName="tx2" presStyleLbl="revTx" presStyleIdx="9" presStyleCnt="14"/>
      <dgm:spPr/>
    </dgm:pt>
    <dgm:pt modelId="{AE9EE36C-3D36-4242-8F39-2E6F7B24C66D}" type="pres">
      <dgm:prSet presAssocID="{E29D13DB-A16B-40A5-AB7D-1B4D5EAD3A5F}" presName="vert2" presStyleCnt="0"/>
      <dgm:spPr/>
    </dgm:pt>
    <dgm:pt modelId="{1366DD69-EF5C-4DB9-8778-799A39B3ADE8}" type="pres">
      <dgm:prSet presAssocID="{E29D13DB-A16B-40A5-AB7D-1B4D5EAD3A5F}" presName="thinLine2b" presStyleLbl="callout" presStyleIdx="4" presStyleCnt="7"/>
      <dgm:spPr/>
    </dgm:pt>
    <dgm:pt modelId="{E826FAC7-C64D-4AB4-B505-081BB711DF90}" type="pres">
      <dgm:prSet presAssocID="{E29D13DB-A16B-40A5-AB7D-1B4D5EAD3A5F}" presName="vertSpace2b" presStyleCnt="0"/>
      <dgm:spPr/>
    </dgm:pt>
    <dgm:pt modelId="{68D880B2-F816-4B58-B869-682A904D6365}" type="pres">
      <dgm:prSet presAssocID="{E4901C9C-E4DD-4B79-A8AB-8D77FDE5CAFB}" presName="thickLine" presStyleLbl="alignNode1" presStyleIdx="5" presStyleCnt="7"/>
      <dgm:spPr/>
    </dgm:pt>
    <dgm:pt modelId="{ABED8DFC-F98D-44C6-9708-294FA7486EB1}" type="pres">
      <dgm:prSet presAssocID="{E4901C9C-E4DD-4B79-A8AB-8D77FDE5CAFB}" presName="horz1" presStyleCnt="0"/>
      <dgm:spPr/>
    </dgm:pt>
    <dgm:pt modelId="{86BECB1B-D653-44EB-B7BD-0E48A5EAEF08}" type="pres">
      <dgm:prSet presAssocID="{E4901C9C-E4DD-4B79-A8AB-8D77FDE5CAFB}" presName="tx1" presStyleLbl="revTx" presStyleIdx="10" presStyleCnt="14" custScaleX="117190" custLinFactNeighborY="2507"/>
      <dgm:spPr/>
    </dgm:pt>
    <dgm:pt modelId="{2FF43DA4-C7A4-4D93-BA5B-BFA47314907F}" type="pres">
      <dgm:prSet presAssocID="{E4901C9C-E4DD-4B79-A8AB-8D77FDE5CAFB}" presName="vert1" presStyleCnt="0"/>
      <dgm:spPr/>
    </dgm:pt>
    <dgm:pt modelId="{36E44351-E78E-484A-8A17-399652F9D4DF}" type="pres">
      <dgm:prSet presAssocID="{4B4293AB-F5B0-4B37-9B21-F390AEC1FA9B}" presName="vertSpace2a" presStyleCnt="0"/>
      <dgm:spPr/>
    </dgm:pt>
    <dgm:pt modelId="{5E88158B-683E-47FD-AEF8-4E514E0E0C6B}" type="pres">
      <dgm:prSet presAssocID="{4B4293AB-F5B0-4B37-9B21-F390AEC1FA9B}" presName="horz2" presStyleCnt="0"/>
      <dgm:spPr/>
    </dgm:pt>
    <dgm:pt modelId="{6641AA9D-B720-4ED6-B15C-ECB5DBCDFDC3}" type="pres">
      <dgm:prSet presAssocID="{4B4293AB-F5B0-4B37-9B21-F390AEC1FA9B}" presName="horzSpace2" presStyleCnt="0"/>
      <dgm:spPr/>
    </dgm:pt>
    <dgm:pt modelId="{558C390B-D9CD-433E-842E-2E736D3D72B5}" type="pres">
      <dgm:prSet presAssocID="{4B4293AB-F5B0-4B37-9B21-F390AEC1FA9B}" presName="tx2" presStyleLbl="revTx" presStyleIdx="11" presStyleCnt="14"/>
      <dgm:spPr/>
    </dgm:pt>
    <dgm:pt modelId="{32F6E226-713C-4366-BC0E-8D830992E18C}" type="pres">
      <dgm:prSet presAssocID="{4B4293AB-F5B0-4B37-9B21-F390AEC1FA9B}" presName="vert2" presStyleCnt="0"/>
      <dgm:spPr/>
    </dgm:pt>
    <dgm:pt modelId="{EBF994A3-4522-4E64-AE0C-C5676F8EB9B7}" type="pres">
      <dgm:prSet presAssocID="{4B4293AB-F5B0-4B37-9B21-F390AEC1FA9B}" presName="thinLine2b" presStyleLbl="callout" presStyleIdx="5" presStyleCnt="7"/>
      <dgm:spPr/>
    </dgm:pt>
    <dgm:pt modelId="{048B93C0-D65E-4EE5-93D4-575E3979652C}" type="pres">
      <dgm:prSet presAssocID="{4B4293AB-F5B0-4B37-9B21-F390AEC1FA9B}" presName="vertSpace2b" presStyleCnt="0"/>
      <dgm:spPr/>
    </dgm:pt>
    <dgm:pt modelId="{CFDB4B39-F93C-4CBC-9D35-0DF836367029}" type="pres">
      <dgm:prSet presAssocID="{5DC2ACC7-EC89-4ACA-A8E3-50AD5EEE0A7D}" presName="thickLine" presStyleLbl="alignNode1" presStyleIdx="6" presStyleCnt="7"/>
      <dgm:spPr/>
    </dgm:pt>
    <dgm:pt modelId="{CD886E9C-C7AC-4C2B-BE15-6D97DCB9798F}" type="pres">
      <dgm:prSet presAssocID="{5DC2ACC7-EC89-4ACA-A8E3-50AD5EEE0A7D}" presName="horz1" presStyleCnt="0"/>
      <dgm:spPr/>
    </dgm:pt>
    <dgm:pt modelId="{1534A943-5BB3-4C2A-AA2C-501DCA1E5302}" type="pres">
      <dgm:prSet presAssocID="{5DC2ACC7-EC89-4ACA-A8E3-50AD5EEE0A7D}" presName="tx1" presStyleLbl="revTx" presStyleIdx="12" presStyleCnt="14" custScaleX="117190" custLinFactNeighborY="2507"/>
      <dgm:spPr/>
    </dgm:pt>
    <dgm:pt modelId="{510B41EC-6BA1-48D4-BF7D-B940132E73BF}" type="pres">
      <dgm:prSet presAssocID="{5DC2ACC7-EC89-4ACA-A8E3-50AD5EEE0A7D}" presName="vert1" presStyleCnt="0"/>
      <dgm:spPr/>
    </dgm:pt>
    <dgm:pt modelId="{10049B64-6F02-4C55-B853-9793D0DBFDE7}" type="pres">
      <dgm:prSet presAssocID="{1715EDCA-6C1F-499F-928D-E8F93816D58E}" presName="vertSpace2a" presStyleCnt="0"/>
      <dgm:spPr/>
    </dgm:pt>
    <dgm:pt modelId="{F5F52296-A27D-4C3A-9188-0EAEB00875FC}" type="pres">
      <dgm:prSet presAssocID="{1715EDCA-6C1F-499F-928D-E8F93816D58E}" presName="horz2" presStyleCnt="0"/>
      <dgm:spPr/>
    </dgm:pt>
    <dgm:pt modelId="{B6C8F576-4892-47C2-8D47-BFB87FFA415A}" type="pres">
      <dgm:prSet presAssocID="{1715EDCA-6C1F-499F-928D-E8F93816D58E}" presName="horzSpace2" presStyleCnt="0"/>
      <dgm:spPr/>
    </dgm:pt>
    <dgm:pt modelId="{6EAD3BF4-34B6-449F-9A9F-C2F350DDB435}" type="pres">
      <dgm:prSet presAssocID="{1715EDCA-6C1F-499F-928D-E8F93816D58E}" presName="tx2" presStyleLbl="revTx" presStyleIdx="13" presStyleCnt="14"/>
      <dgm:spPr/>
    </dgm:pt>
    <dgm:pt modelId="{3BDAEABE-4C8F-4AD9-9AB2-CB1CB023B00D}" type="pres">
      <dgm:prSet presAssocID="{1715EDCA-6C1F-499F-928D-E8F93816D58E}" presName="vert2" presStyleCnt="0"/>
      <dgm:spPr/>
    </dgm:pt>
    <dgm:pt modelId="{C7B13138-1608-475E-B980-69180D679BCB}" type="pres">
      <dgm:prSet presAssocID="{1715EDCA-6C1F-499F-928D-E8F93816D58E}" presName="thinLine2b" presStyleLbl="callout" presStyleIdx="6" presStyleCnt="7"/>
      <dgm:spPr/>
    </dgm:pt>
    <dgm:pt modelId="{4035FD6B-54CA-4740-8A44-269E39A07FEC}" type="pres">
      <dgm:prSet presAssocID="{1715EDCA-6C1F-499F-928D-E8F93816D58E}" presName="vertSpace2b" presStyleCnt="0"/>
      <dgm:spPr/>
    </dgm:pt>
  </dgm:ptLst>
  <dgm:cxnLst>
    <dgm:cxn modelId="{30782600-11AB-45A4-9403-429589605AFB}" type="presOf" srcId="{71F4190B-D53C-4E3C-A05B-B208E8BDA48F}" destId="{C58097A5-0872-4F57-8A90-6D5D8F6C1379}" srcOrd="0" destOrd="0" presId="urn:microsoft.com/office/officeart/2008/layout/LinedList"/>
    <dgm:cxn modelId="{0480890A-0745-49EE-8430-3D2C072E0B25}" srcId="{71F4190B-D53C-4E3C-A05B-B208E8BDA48F}" destId="{0778BAA4-CDFD-41B1-AAE1-22DDC38410E8}" srcOrd="0" destOrd="0" parTransId="{FACAD79D-92E7-4EBF-A739-F2557CCE5D7E}" sibTransId="{6EBB7276-8959-4F6D-B37D-9ECC02A7691C}"/>
    <dgm:cxn modelId="{C622781C-D50A-4696-A414-73882B29EE93}" srcId="{CB54B561-E246-4E63-8A6F-3F7077CFE2DB}" destId="{5DC2ACC7-EC89-4ACA-A8E3-50AD5EEE0A7D}" srcOrd="6" destOrd="0" parTransId="{0D52EDD6-8194-4AB3-A786-D673AAFDEDC3}" sibTransId="{3D063D61-E994-42E0-9557-99DE45A7CD41}"/>
    <dgm:cxn modelId="{C52B9222-142A-4119-8542-527CED85BA3F}" srcId="{CB54B561-E246-4E63-8A6F-3F7077CFE2DB}" destId="{CFBAF6E5-0277-46B4-80F5-6DE0207F99AF}" srcOrd="4" destOrd="0" parTransId="{F89339FC-7647-449D-B7A4-525112B480EE}" sibTransId="{0686CD84-F72F-4D74-9814-2D857B82FFA7}"/>
    <dgm:cxn modelId="{16797126-2D53-4E8A-B5E3-5E1FC99CFAB0}" srcId="{CFBAF6E5-0277-46B4-80F5-6DE0207F99AF}" destId="{E29D13DB-A16B-40A5-AB7D-1B4D5EAD3A5F}" srcOrd="0" destOrd="0" parTransId="{8256664C-9928-4B97-BD82-FBD0675B2D80}" sibTransId="{58B681D8-F193-4521-B95C-A9556C821E6B}"/>
    <dgm:cxn modelId="{E748BC34-F57C-418B-A17E-C82BBB749CD0}" srcId="{7EC8A60A-6F13-4CCE-A9CF-A8B7913FAE18}" destId="{30CC881E-CCCE-4F91-8C28-F0D94E3B2148}" srcOrd="0" destOrd="0" parTransId="{2ECCD1C7-E37E-49D0-8E06-54CF8748A9BA}" sibTransId="{94246975-A629-4646-9A58-948E8B6B4D9D}"/>
    <dgm:cxn modelId="{41AD993B-1529-49FB-BD6D-BB234AC71061}" srcId="{CB54B561-E246-4E63-8A6F-3F7077CFE2DB}" destId="{A97C602B-587C-47D7-9CB2-D15A79851F71}" srcOrd="0" destOrd="0" parTransId="{9FF7D4E4-03E4-4B5E-9125-4C3160555F10}" sibTransId="{F8CC2065-CAFC-4F25-B534-CCD231F81AA2}"/>
    <dgm:cxn modelId="{CD22C93D-8C08-4243-A899-C6F63AD0C09F}" type="presOf" srcId="{5DC2ACC7-EC89-4ACA-A8E3-50AD5EEE0A7D}" destId="{1534A943-5BB3-4C2A-AA2C-501DCA1E5302}" srcOrd="0" destOrd="0" presId="urn:microsoft.com/office/officeart/2008/layout/LinedList"/>
    <dgm:cxn modelId="{2A6D2C3F-D3AB-4F39-B7B6-57C77D59658E}" type="presOf" srcId="{845922F2-896A-472C-94D1-80922E091135}" destId="{749C1253-57BE-4E3F-89E7-EC487175D123}" srcOrd="0" destOrd="0" presId="urn:microsoft.com/office/officeart/2008/layout/LinedList"/>
    <dgm:cxn modelId="{CFE7913F-0BAD-46DE-95EF-D60C61EC2505}" type="presOf" srcId="{D73741F6-E3FD-496E-958B-FD76B8263292}" destId="{09461B27-B82A-4931-93F4-BD80ADB97A1A}" srcOrd="0" destOrd="0" presId="urn:microsoft.com/office/officeart/2008/layout/LinedList"/>
    <dgm:cxn modelId="{5BAB7145-3109-46E5-891B-5C338D69CCB9}" srcId="{CB54B561-E246-4E63-8A6F-3F7077CFE2DB}" destId="{7EC8A60A-6F13-4CCE-A9CF-A8B7913FAE18}" srcOrd="1" destOrd="0" parTransId="{80996A66-B9AF-40EF-9324-0E3A0840830B}" sibTransId="{33F2439F-37FA-43DD-863A-D03C270F6415}"/>
    <dgm:cxn modelId="{39A7524A-FB4A-4103-87EE-31575FAC8AAC}" type="presOf" srcId="{1715EDCA-6C1F-499F-928D-E8F93816D58E}" destId="{6EAD3BF4-34B6-449F-9A9F-C2F350DDB435}" srcOrd="0" destOrd="0" presId="urn:microsoft.com/office/officeart/2008/layout/LinedList"/>
    <dgm:cxn modelId="{3E606251-0725-414D-A0A8-AF3E6D68BA5F}" srcId="{A97C602B-587C-47D7-9CB2-D15A79851F71}" destId="{C37F4B0B-EB2B-4591-9446-FD8CDAEB6DAC}" srcOrd="0" destOrd="0" parTransId="{3A3D2886-18B9-4F8D-803E-9FA28A448805}" sibTransId="{14496E46-557F-4499-B4B5-799B573CA39A}"/>
    <dgm:cxn modelId="{FE2E3754-9E9A-4117-91AD-34838403FAC5}" type="presOf" srcId="{0778BAA4-CDFD-41B1-AAE1-22DDC38410E8}" destId="{8CF53408-8625-4BC9-AFAE-25CDE1FBBEA8}" srcOrd="0" destOrd="0" presId="urn:microsoft.com/office/officeart/2008/layout/LinedList"/>
    <dgm:cxn modelId="{B1B84159-BFF9-4363-9B8A-0DF1D0CD2060}" srcId="{CB54B561-E246-4E63-8A6F-3F7077CFE2DB}" destId="{D73741F6-E3FD-496E-958B-FD76B8263292}" srcOrd="3" destOrd="0" parTransId="{42796871-5BAA-4F9A-99BE-317FC439C9B2}" sibTransId="{F9DC3768-79D4-44F1-AC01-7C11BB5FF16A}"/>
    <dgm:cxn modelId="{255B477F-284D-46A1-A209-F89D0880754A}" type="presOf" srcId="{CFBAF6E5-0277-46B4-80F5-6DE0207F99AF}" destId="{1802B155-9CA7-4E93-9281-3393BE82A932}" srcOrd="0" destOrd="0" presId="urn:microsoft.com/office/officeart/2008/layout/LinedList"/>
    <dgm:cxn modelId="{6BAD4281-14DB-4F63-8D8F-26B2D45F7D64}" srcId="{CB54B561-E246-4E63-8A6F-3F7077CFE2DB}" destId="{E4901C9C-E4DD-4B79-A8AB-8D77FDE5CAFB}" srcOrd="5" destOrd="0" parTransId="{BFF4FF36-404E-4A08-95B5-E9FCED069EBE}" sibTransId="{59883FA5-0BDE-4773-9B75-402C0B42C83B}"/>
    <dgm:cxn modelId="{F35BB282-082C-444D-B338-A1FDC118661D}" type="presOf" srcId="{7EC8A60A-6F13-4CCE-A9CF-A8B7913FAE18}" destId="{9CE49590-E94A-4717-AB70-DAA2CFAC63C5}" srcOrd="0" destOrd="0" presId="urn:microsoft.com/office/officeart/2008/layout/LinedList"/>
    <dgm:cxn modelId="{BC8EE188-5F4E-448E-8630-113FD0BED606}" srcId="{E4901C9C-E4DD-4B79-A8AB-8D77FDE5CAFB}" destId="{4B4293AB-F5B0-4B37-9B21-F390AEC1FA9B}" srcOrd="0" destOrd="0" parTransId="{BC6DA256-8391-44D8-8608-CFED8D2B062E}" sibTransId="{8D7D6AAF-7BFD-4084-95A8-57C9A4A0C544}"/>
    <dgm:cxn modelId="{220F508F-49F4-4DE8-9281-18EAE1AA1E6A}" type="presOf" srcId="{CB54B561-E246-4E63-8A6F-3F7077CFE2DB}" destId="{868FD8E2-8029-4FCF-88A0-0BC623128F66}" srcOrd="0" destOrd="0" presId="urn:microsoft.com/office/officeart/2008/layout/LinedList"/>
    <dgm:cxn modelId="{FC036993-360D-4399-8705-6E36FA5C099A}" srcId="{5DC2ACC7-EC89-4ACA-A8E3-50AD5EEE0A7D}" destId="{1715EDCA-6C1F-499F-928D-E8F93816D58E}" srcOrd="0" destOrd="0" parTransId="{12951222-CD02-400A-B958-7598EEC13831}" sibTransId="{A3C8E612-00DB-4599-8A9A-48B56E8CFBD4}"/>
    <dgm:cxn modelId="{B921049C-E3BA-4138-BFF7-CB6440BE2E50}" type="presOf" srcId="{E29D13DB-A16B-40A5-AB7D-1B4D5EAD3A5F}" destId="{917F4161-2FDC-489F-8A4D-25D011632B02}" srcOrd="0" destOrd="0" presId="urn:microsoft.com/office/officeart/2008/layout/LinedList"/>
    <dgm:cxn modelId="{B6870FA7-0FAC-4D8E-A1FB-ADDD711F2F0B}" type="presOf" srcId="{A97C602B-587C-47D7-9CB2-D15A79851F71}" destId="{D7BD7841-4F72-4128-918F-2B9A308764C2}" srcOrd="0" destOrd="0" presId="urn:microsoft.com/office/officeart/2008/layout/LinedList"/>
    <dgm:cxn modelId="{1B7748B4-DFCF-4AB5-AE7E-3211E5BAA147}" type="presOf" srcId="{C37F4B0B-EB2B-4591-9446-FD8CDAEB6DAC}" destId="{E32E88E1-6A2E-4CE0-8212-C23D61701EAE}" srcOrd="0" destOrd="0" presId="urn:microsoft.com/office/officeart/2008/layout/LinedList"/>
    <dgm:cxn modelId="{49589AB5-29B9-478F-BCC0-2900F361A9E4}" type="presOf" srcId="{4B4293AB-F5B0-4B37-9B21-F390AEC1FA9B}" destId="{558C390B-D9CD-433E-842E-2E736D3D72B5}" srcOrd="0" destOrd="0" presId="urn:microsoft.com/office/officeart/2008/layout/LinedList"/>
    <dgm:cxn modelId="{F7D1F2B9-FBDD-4238-9284-8F7D68CDEE90}" srcId="{CB54B561-E246-4E63-8A6F-3F7077CFE2DB}" destId="{71F4190B-D53C-4E3C-A05B-B208E8BDA48F}" srcOrd="2" destOrd="0" parTransId="{7BE857C4-79D3-4C37-9D96-BA1300825C69}" sibTransId="{08775D63-56EC-4A9F-9890-20E079413D99}"/>
    <dgm:cxn modelId="{4CAE01C3-EC6D-4E2C-8585-97B080F464A2}" type="presOf" srcId="{E4901C9C-E4DD-4B79-A8AB-8D77FDE5CAFB}" destId="{86BECB1B-D653-44EB-B7BD-0E48A5EAEF08}" srcOrd="0" destOrd="0" presId="urn:microsoft.com/office/officeart/2008/layout/LinedList"/>
    <dgm:cxn modelId="{50F141D1-FF65-481B-AAAB-F6EDD628EE6B}" srcId="{D73741F6-E3FD-496E-958B-FD76B8263292}" destId="{845922F2-896A-472C-94D1-80922E091135}" srcOrd="0" destOrd="0" parTransId="{DED022DE-2FC6-4FE8-BF7F-4A50FFDA03A0}" sibTransId="{BE5C5C01-A568-4FBF-9F66-3FFD78F3BB3F}"/>
    <dgm:cxn modelId="{E190F9EB-A688-4891-96C3-F048F7CD5007}" type="presOf" srcId="{30CC881E-CCCE-4F91-8C28-F0D94E3B2148}" destId="{08197BDE-79D8-419C-9FD7-FE7E66660AFD}" srcOrd="0" destOrd="0" presId="urn:microsoft.com/office/officeart/2008/layout/LinedList"/>
    <dgm:cxn modelId="{2B09C6D1-420F-4939-81FB-44965AF24691}" type="presParOf" srcId="{868FD8E2-8029-4FCF-88A0-0BC623128F66}" destId="{DB50D174-95A7-414A-A885-E373330C523E}" srcOrd="0" destOrd="0" presId="urn:microsoft.com/office/officeart/2008/layout/LinedList"/>
    <dgm:cxn modelId="{091650FC-BBA1-4E41-982B-BFFF79069BA0}" type="presParOf" srcId="{868FD8E2-8029-4FCF-88A0-0BC623128F66}" destId="{7399262B-B260-4497-89B6-FEAEF8008F29}" srcOrd="1" destOrd="0" presId="urn:microsoft.com/office/officeart/2008/layout/LinedList"/>
    <dgm:cxn modelId="{F5774A31-8C20-4DDF-9D38-EB7365DD3F85}" type="presParOf" srcId="{7399262B-B260-4497-89B6-FEAEF8008F29}" destId="{D7BD7841-4F72-4128-918F-2B9A308764C2}" srcOrd="0" destOrd="0" presId="urn:microsoft.com/office/officeart/2008/layout/LinedList"/>
    <dgm:cxn modelId="{0CBFAA71-1557-409A-A8D1-C5284ED8FFE6}" type="presParOf" srcId="{7399262B-B260-4497-89B6-FEAEF8008F29}" destId="{0F5B9C07-EA55-4E55-A2EE-37D5B5881DBC}" srcOrd="1" destOrd="0" presId="urn:microsoft.com/office/officeart/2008/layout/LinedList"/>
    <dgm:cxn modelId="{791C6887-B7D7-43F7-BD2A-82E70675409A}" type="presParOf" srcId="{0F5B9C07-EA55-4E55-A2EE-37D5B5881DBC}" destId="{6301F72E-C185-4247-B4AE-1FD3D4DABC36}" srcOrd="0" destOrd="0" presId="urn:microsoft.com/office/officeart/2008/layout/LinedList"/>
    <dgm:cxn modelId="{D9DFDD66-CCEA-4637-94C8-47EFDC49191B}" type="presParOf" srcId="{0F5B9C07-EA55-4E55-A2EE-37D5B5881DBC}" destId="{3D5B5ECE-C99B-44BF-86D9-60F510947D14}" srcOrd="1" destOrd="0" presId="urn:microsoft.com/office/officeart/2008/layout/LinedList"/>
    <dgm:cxn modelId="{B9DC884C-EE9A-41F1-B2E7-E64A62C8936A}" type="presParOf" srcId="{3D5B5ECE-C99B-44BF-86D9-60F510947D14}" destId="{464EF446-43FA-41EB-B2B2-75F2F70DB1AF}" srcOrd="0" destOrd="0" presId="urn:microsoft.com/office/officeart/2008/layout/LinedList"/>
    <dgm:cxn modelId="{55D095C5-C26D-447E-B980-E1D16AE1BDD7}" type="presParOf" srcId="{3D5B5ECE-C99B-44BF-86D9-60F510947D14}" destId="{E32E88E1-6A2E-4CE0-8212-C23D61701EAE}" srcOrd="1" destOrd="0" presId="urn:microsoft.com/office/officeart/2008/layout/LinedList"/>
    <dgm:cxn modelId="{7D136144-DFA0-419E-B511-C3CE3B0E6DEF}" type="presParOf" srcId="{3D5B5ECE-C99B-44BF-86D9-60F510947D14}" destId="{8CFC0E0B-FBAB-4C9A-B221-F1B7AD24030A}" srcOrd="2" destOrd="0" presId="urn:microsoft.com/office/officeart/2008/layout/LinedList"/>
    <dgm:cxn modelId="{044A1A46-4788-414F-9562-FB7C110680D4}" type="presParOf" srcId="{0F5B9C07-EA55-4E55-A2EE-37D5B5881DBC}" destId="{3D708A63-03D9-4105-BB82-CE545EB65CFB}" srcOrd="2" destOrd="0" presId="urn:microsoft.com/office/officeart/2008/layout/LinedList"/>
    <dgm:cxn modelId="{A09401B5-9DF8-4AC7-A10A-666E29C7F611}" type="presParOf" srcId="{0F5B9C07-EA55-4E55-A2EE-37D5B5881DBC}" destId="{BE4CFB1B-ADD9-4126-A896-3C88BCCA369B}" srcOrd="3" destOrd="0" presId="urn:microsoft.com/office/officeart/2008/layout/LinedList"/>
    <dgm:cxn modelId="{39722D2C-F70D-47B1-A08F-A7B6FE85169B}" type="presParOf" srcId="{868FD8E2-8029-4FCF-88A0-0BC623128F66}" destId="{60D446C6-3BB9-4A52-AA85-13CA9BC28159}" srcOrd="2" destOrd="0" presId="urn:microsoft.com/office/officeart/2008/layout/LinedList"/>
    <dgm:cxn modelId="{6994D79F-B47C-4B12-974D-6E513889DC32}" type="presParOf" srcId="{868FD8E2-8029-4FCF-88A0-0BC623128F66}" destId="{8E848D11-5333-4352-96D6-07A6F1F94DE0}" srcOrd="3" destOrd="0" presId="urn:microsoft.com/office/officeart/2008/layout/LinedList"/>
    <dgm:cxn modelId="{E8704A3E-4D9B-443A-8135-A56C9D01BA71}" type="presParOf" srcId="{8E848D11-5333-4352-96D6-07A6F1F94DE0}" destId="{9CE49590-E94A-4717-AB70-DAA2CFAC63C5}" srcOrd="0" destOrd="0" presId="urn:microsoft.com/office/officeart/2008/layout/LinedList"/>
    <dgm:cxn modelId="{BB5C5EC2-3411-4812-8B21-2A5391A45A90}" type="presParOf" srcId="{8E848D11-5333-4352-96D6-07A6F1F94DE0}" destId="{DB3BADC9-BCA0-4D69-A7AD-A79318D21A21}" srcOrd="1" destOrd="0" presId="urn:microsoft.com/office/officeart/2008/layout/LinedList"/>
    <dgm:cxn modelId="{B3C309E4-6D29-4F46-90A3-12A81948559D}" type="presParOf" srcId="{DB3BADC9-BCA0-4D69-A7AD-A79318D21A21}" destId="{212551DB-7DA6-4930-AAF6-8E747D955E4C}" srcOrd="0" destOrd="0" presId="urn:microsoft.com/office/officeart/2008/layout/LinedList"/>
    <dgm:cxn modelId="{2D54E01C-9FA7-48A0-93D5-1EACFAD385EF}" type="presParOf" srcId="{DB3BADC9-BCA0-4D69-A7AD-A79318D21A21}" destId="{50D5066A-21A0-4C89-966A-9CC24CA86F51}" srcOrd="1" destOrd="0" presId="urn:microsoft.com/office/officeart/2008/layout/LinedList"/>
    <dgm:cxn modelId="{0C888392-C7E8-4BB6-BB56-E1A8FAF61D01}" type="presParOf" srcId="{50D5066A-21A0-4C89-966A-9CC24CA86F51}" destId="{C3F84073-7338-4ABF-B615-CF3D3849192D}" srcOrd="0" destOrd="0" presId="urn:microsoft.com/office/officeart/2008/layout/LinedList"/>
    <dgm:cxn modelId="{7BEFE19A-572F-4808-978A-6A062868B154}" type="presParOf" srcId="{50D5066A-21A0-4C89-966A-9CC24CA86F51}" destId="{08197BDE-79D8-419C-9FD7-FE7E66660AFD}" srcOrd="1" destOrd="0" presId="urn:microsoft.com/office/officeart/2008/layout/LinedList"/>
    <dgm:cxn modelId="{D23A510C-BA27-4272-B14A-0B72BF558EFF}" type="presParOf" srcId="{50D5066A-21A0-4C89-966A-9CC24CA86F51}" destId="{398AD10E-F267-423F-8653-6B058579B321}" srcOrd="2" destOrd="0" presId="urn:microsoft.com/office/officeart/2008/layout/LinedList"/>
    <dgm:cxn modelId="{B675B14E-226F-446F-9304-46CDCA6F614B}" type="presParOf" srcId="{DB3BADC9-BCA0-4D69-A7AD-A79318D21A21}" destId="{9733670B-E0A4-4D85-B63E-AB6C10F2D7B3}" srcOrd="2" destOrd="0" presId="urn:microsoft.com/office/officeart/2008/layout/LinedList"/>
    <dgm:cxn modelId="{319820A0-597F-4264-9279-D31DA7D25BEA}" type="presParOf" srcId="{DB3BADC9-BCA0-4D69-A7AD-A79318D21A21}" destId="{A19027C9-4788-482D-9B09-1B5B72E25A4F}" srcOrd="3" destOrd="0" presId="urn:microsoft.com/office/officeart/2008/layout/LinedList"/>
    <dgm:cxn modelId="{70A41ECB-C5A8-48BC-8A9A-C31C14FE61A4}" type="presParOf" srcId="{868FD8E2-8029-4FCF-88A0-0BC623128F66}" destId="{5A033D63-ECD8-49E3-9F8E-68B4ECE6583D}" srcOrd="4" destOrd="0" presId="urn:microsoft.com/office/officeart/2008/layout/LinedList"/>
    <dgm:cxn modelId="{E1C8E52A-2217-4288-AF08-684D035AE22C}" type="presParOf" srcId="{868FD8E2-8029-4FCF-88A0-0BC623128F66}" destId="{E41C2A62-59FD-422B-BC19-C0EC430B8D88}" srcOrd="5" destOrd="0" presId="urn:microsoft.com/office/officeart/2008/layout/LinedList"/>
    <dgm:cxn modelId="{E4501282-2FB7-45A2-85DC-DE714B6C56D0}" type="presParOf" srcId="{E41C2A62-59FD-422B-BC19-C0EC430B8D88}" destId="{C58097A5-0872-4F57-8A90-6D5D8F6C1379}" srcOrd="0" destOrd="0" presId="urn:microsoft.com/office/officeart/2008/layout/LinedList"/>
    <dgm:cxn modelId="{177DDC96-893A-45C9-997B-8AE5CE2426C9}" type="presParOf" srcId="{E41C2A62-59FD-422B-BC19-C0EC430B8D88}" destId="{1D09AE79-E36B-45F2-8995-753693A4C800}" srcOrd="1" destOrd="0" presId="urn:microsoft.com/office/officeart/2008/layout/LinedList"/>
    <dgm:cxn modelId="{39768945-2784-451A-9859-AC499B2F4A92}" type="presParOf" srcId="{1D09AE79-E36B-45F2-8995-753693A4C800}" destId="{90D22CA1-E047-40F8-B031-13645AF24F7F}" srcOrd="0" destOrd="0" presId="urn:microsoft.com/office/officeart/2008/layout/LinedList"/>
    <dgm:cxn modelId="{AD4A5FFB-978E-4F31-82AF-CC1C09B226DC}" type="presParOf" srcId="{1D09AE79-E36B-45F2-8995-753693A4C800}" destId="{779C111B-0B39-4084-9D00-7EF11D7522F4}" srcOrd="1" destOrd="0" presId="urn:microsoft.com/office/officeart/2008/layout/LinedList"/>
    <dgm:cxn modelId="{06D5EA35-E150-4123-8D7D-81E67420CDFF}" type="presParOf" srcId="{779C111B-0B39-4084-9D00-7EF11D7522F4}" destId="{FB0FE16F-A05C-4F37-B06C-8AC273F9493F}" srcOrd="0" destOrd="0" presId="urn:microsoft.com/office/officeart/2008/layout/LinedList"/>
    <dgm:cxn modelId="{0772FCD7-6345-468D-8427-33D23FCAAEC8}" type="presParOf" srcId="{779C111B-0B39-4084-9D00-7EF11D7522F4}" destId="{8CF53408-8625-4BC9-AFAE-25CDE1FBBEA8}" srcOrd="1" destOrd="0" presId="urn:microsoft.com/office/officeart/2008/layout/LinedList"/>
    <dgm:cxn modelId="{E702AF74-8B56-4D26-9F0B-5957EBE0B54F}" type="presParOf" srcId="{779C111B-0B39-4084-9D00-7EF11D7522F4}" destId="{2C8D4F5A-7B50-4351-B9C2-50AC2EBF7092}" srcOrd="2" destOrd="0" presId="urn:microsoft.com/office/officeart/2008/layout/LinedList"/>
    <dgm:cxn modelId="{C298B35C-8EA6-4F69-9772-BF4FB68CFE8E}" type="presParOf" srcId="{1D09AE79-E36B-45F2-8995-753693A4C800}" destId="{EB5597AF-158C-417B-A193-2CBA01B37528}" srcOrd="2" destOrd="0" presId="urn:microsoft.com/office/officeart/2008/layout/LinedList"/>
    <dgm:cxn modelId="{F316D0AA-1B46-4084-BECA-96A89FD06321}" type="presParOf" srcId="{1D09AE79-E36B-45F2-8995-753693A4C800}" destId="{4D166F0A-F8C8-4B72-A61D-17F0A2E13BBF}" srcOrd="3" destOrd="0" presId="urn:microsoft.com/office/officeart/2008/layout/LinedList"/>
    <dgm:cxn modelId="{DBB7F1E8-EF8A-4D10-8462-8ED18C01C310}" type="presParOf" srcId="{868FD8E2-8029-4FCF-88A0-0BC623128F66}" destId="{E1B07035-D07E-4492-8D51-91C93486954A}" srcOrd="6" destOrd="0" presId="urn:microsoft.com/office/officeart/2008/layout/LinedList"/>
    <dgm:cxn modelId="{80802B74-7B94-49EE-B1C1-85EB2824289C}" type="presParOf" srcId="{868FD8E2-8029-4FCF-88A0-0BC623128F66}" destId="{45324E7D-91BE-4197-9D39-DFC33A8BA1E2}" srcOrd="7" destOrd="0" presId="urn:microsoft.com/office/officeart/2008/layout/LinedList"/>
    <dgm:cxn modelId="{548C5376-5F36-48C0-A1A4-E129CD19E03F}" type="presParOf" srcId="{45324E7D-91BE-4197-9D39-DFC33A8BA1E2}" destId="{09461B27-B82A-4931-93F4-BD80ADB97A1A}" srcOrd="0" destOrd="0" presId="urn:microsoft.com/office/officeart/2008/layout/LinedList"/>
    <dgm:cxn modelId="{255C8D36-6F41-4893-ABC7-E1043258FB24}" type="presParOf" srcId="{45324E7D-91BE-4197-9D39-DFC33A8BA1E2}" destId="{A95685D7-A8A7-4337-8525-B006AF27DACC}" srcOrd="1" destOrd="0" presId="urn:microsoft.com/office/officeart/2008/layout/LinedList"/>
    <dgm:cxn modelId="{B326B9EB-8ADD-4DF9-9A6A-A52402A0E0E5}" type="presParOf" srcId="{A95685D7-A8A7-4337-8525-B006AF27DACC}" destId="{0CD78288-728A-4C6E-B022-63A39D908149}" srcOrd="0" destOrd="0" presId="urn:microsoft.com/office/officeart/2008/layout/LinedList"/>
    <dgm:cxn modelId="{AFF4D9C1-0A6A-4825-B6AB-2EEFA6088D85}" type="presParOf" srcId="{A95685D7-A8A7-4337-8525-B006AF27DACC}" destId="{ED2DAFCE-EC72-4A01-88B5-0C6D2A8FBA97}" srcOrd="1" destOrd="0" presId="urn:microsoft.com/office/officeart/2008/layout/LinedList"/>
    <dgm:cxn modelId="{D9453BEE-DD18-4BC3-AADD-BCC3319B99C8}" type="presParOf" srcId="{ED2DAFCE-EC72-4A01-88B5-0C6D2A8FBA97}" destId="{DA5B1F68-7A0D-438B-9716-B158728E4165}" srcOrd="0" destOrd="0" presId="urn:microsoft.com/office/officeart/2008/layout/LinedList"/>
    <dgm:cxn modelId="{AC335219-F3AA-468D-A215-654129450375}" type="presParOf" srcId="{ED2DAFCE-EC72-4A01-88B5-0C6D2A8FBA97}" destId="{749C1253-57BE-4E3F-89E7-EC487175D123}" srcOrd="1" destOrd="0" presId="urn:microsoft.com/office/officeart/2008/layout/LinedList"/>
    <dgm:cxn modelId="{05055F92-45A1-4508-B51A-C0F9DD4403B4}" type="presParOf" srcId="{ED2DAFCE-EC72-4A01-88B5-0C6D2A8FBA97}" destId="{682A8726-12E4-4B97-90F6-DC1391C1C84F}" srcOrd="2" destOrd="0" presId="urn:microsoft.com/office/officeart/2008/layout/LinedList"/>
    <dgm:cxn modelId="{A3169106-822D-401E-A72F-1B3B8F7D5149}" type="presParOf" srcId="{A95685D7-A8A7-4337-8525-B006AF27DACC}" destId="{AADD9993-8CAE-4BAC-9BAE-E2C83F4143F1}" srcOrd="2" destOrd="0" presId="urn:microsoft.com/office/officeart/2008/layout/LinedList"/>
    <dgm:cxn modelId="{1A6C7E7C-C4E4-46AF-A2D1-FC24B51D2CCE}" type="presParOf" srcId="{A95685D7-A8A7-4337-8525-B006AF27DACC}" destId="{2860EF5B-14F6-4ABA-8385-C7855BD77A15}" srcOrd="3" destOrd="0" presId="urn:microsoft.com/office/officeart/2008/layout/LinedList"/>
    <dgm:cxn modelId="{FDA6A658-460D-4D71-A176-FB649507AD93}" type="presParOf" srcId="{868FD8E2-8029-4FCF-88A0-0BC623128F66}" destId="{77EDCC2E-E0E7-4500-A1EC-23796CA5EC5B}" srcOrd="8" destOrd="0" presId="urn:microsoft.com/office/officeart/2008/layout/LinedList"/>
    <dgm:cxn modelId="{71B3528C-001A-492E-B683-2E339FCC3C5C}" type="presParOf" srcId="{868FD8E2-8029-4FCF-88A0-0BC623128F66}" destId="{C503BB44-CAF5-4DD1-BA48-0F1737435068}" srcOrd="9" destOrd="0" presId="urn:microsoft.com/office/officeart/2008/layout/LinedList"/>
    <dgm:cxn modelId="{87DF726A-083E-40A0-B2E4-268FAAAA54C2}" type="presParOf" srcId="{C503BB44-CAF5-4DD1-BA48-0F1737435068}" destId="{1802B155-9CA7-4E93-9281-3393BE82A932}" srcOrd="0" destOrd="0" presId="urn:microsoft.com/office/officeart/2008/layout/LinedList"/>
    <dgm:cxn modelId="{53C56F5D-5E1D-4809-9E0B-56B5BFE7A516}" type="presParOf" srcId="{C503BB44-CAF5-4DD1-BA48-0F1737435068}" destId="{1E70998E-4CF7-4AA0-B449-80929AD295CB}" srcOrd="1" destOrd="0" presId="urn:microsoft.com/office/officeart/2008/layout/LinedList"/>
    <dgm:cxn modelId="{035C8B6E-161A-4154-B509-90DA939844E1}" type="presParOf" srcId="{1E70998E-4CF7-4AA0-B449-80929AD295CB}" destId="{0C5C6013-4BFC-46F6-98B2-14F7B94BFE3F}" srcOrd="0" destOrd="0" presId="urn:microsoft.com/office/officeart/2008/layout/LinedList"/>
    <dgm:cxn modelId="{ED72EC8B-5F00-46F6-9B3B-417C4D9F417B}" type="presParOf" srcId="{1E70998E-4CF7-4AA0-B449-80929AD295CB}" destId="{7D319045-1E2E-41D1-8332-5D0CD10EEB3D}" srcOrd="1" destOrd="0" presId="urn:microsoft.com/office/officeart/2008/layout/LinedList"/>
    <dgm:cxn modelId="{815B329D-A15B-4291-BFC7-E5B2807208D9}" type="presParOf" srcId="{7D319045-1E2E-41D1-8332-5D0CD10EEB3D}" destId="{949A85E0-A74E-4A30-86EF-7E470D57B499}" srcOrd="0" destOrd="0" presId="urn:microsoft.com/office/officeart/2008/layout/LinedList"/>
    <dgm:cxn modelId="{14B07EDC-86DE-4808-B0B8-1C9E26606886}" type="presParOf" srcId="{7D319045-1E2E-41D1-8332-5D0CD10EEB3D}" destId="{917F4161-2FDC-489F-8A4D-25D011632B02}" srcOrd="1" destOrd="0" presId="urn:microsoft.com/office/officeart/2008/layout/LinedList"/>
    <dgm:cxn modelId="{27ABD04D-E47F-4246-8EF2-C03EE684370B}" type="presParOf" srcId="{7D319045-1E2E-41D1-8332-5D0CD10EEB3D}" destId="{AE9EE36C-3D36-4242-8F39-2E6F7B24C66D}" srcOrd="2" destOrd="0" presId="urn:microsoft.com/office/officeart/2008/layout/LinedList"/>
    <dgm:cxn modelId="{B2917C9E-6EC5-453D-BDDA-957589F43838}" type="presParOf" srcId="{1E70998E-4CF7-4AA0-B449-80929AD295CB}" destId="{1366DD69-EF5C-4DB9-8778-799A39B3ADE8}" srcOrd="2" destOrd="0" presId="urn:microsoft.com/office/officeart/2008/layout/LinedList"/>
    <dgm:cxn modelId="{5C8F8837-90D6-4DE6-875C-AEDD7294CE09}" type="presParOf" srcId="{1E70998E-4CF7-4AA0-B449-80929AD295CB}" destId="{E826FAC7-C64D-4AB4-B505-081BB711DF90}" srcOrd="3" destOrd="0" presId="urn:microsoft.com/office/officeart/2008/layout/LinedList"/>
    <dgm:cxn modelId="{37656337-B0EB-4E5A-8656-EC7F760C6299}" type="presParOf" srcId="{868FD8E2-8029-4FCF-88A0-0BC623128F66}" destId="{68D880B2-F816-4B58-B869-682A904D6365}" srcOrd="10" destOrd="0" presId="urn:microsoft.com/office/officeart/2008/layout/LinedList"/>
    <dgm:cxn modelId="{EF59DEDE-AD1F-448D-A0FB-DE05AA470654}" type="presParOf" srcId="{868FD8E2-8029-4FCF-88A0-0BC623128F66}" destId="{ABED8DFC-F98D-44C6-9708-294FA7486EB1}" srcOrd="11" destOrd="0" presId="urn:microsoft.com/office/officeart/2008/layout/LinedList"/>
    <dgm:cxn modelId="{F714F01A-2720-4BD6-A2A3-0015673A8E95}" type="presParOf" srcId="{ABED8DFC-F98D-44C6-9708-294FA7486EB1}" destId="{86BECB1B-D653-44EB-B7BD-0E48A5EAEF08}" srcOrd="0" destOrd="0" presId="urn:microsoft.com/office/officeart/2008/layout/LinedList"/>
    <dgm:cxn modelId="{32BC9A4D-530E-46CD-9186-BE13FB4051A0}" type="presParOf" srcId="{ABED8DFC-F98D-44C6-9708-294FA7486EB1}" destId="{2FF43DA4-C7A4-4D93-BA5B-BFA47314907F}" srcOrd="1" destOrd="0" presId="urn:microsoft.com/office/officeart/2008/layout/LinedList"/>
    <dgm:cxn modelId="{1A911620-1A2F-4A1C-A6AB-53F10D8AE09D}" type="presParOf" srcId="{2FF43DA4-C7A4-4D93-BA5B-BFA47314907F}" destId="{36E44351-E78E-484A-8A17-399652F9D4DF}" srcOrd="0" destOrd="0" presId="urn:microsoft.com/office/officeart/2008/layout/LinedList"/>
    <dgm:cxn modelId="{7C2419D5-4FFF-415E-AAAE-6E36E62162DF}" type="presParOf" srcId="{2FF43DA4-C7A4-4D93-BA5B-BFA47314907F}" destId="{5E88158B-683E-47FD-AEF8-4E514E0E0C6B}" srcOrd="1" destOrd="0" presId="urn:microsoft.com/office/officeart/2008/layout/LinedList"/>
    <dgm:cxn modelId="{2B163708-CD68-4EDC-8CA8-16ECCD422A1A}" type="presParOf" srcId="{5E88158B-683E-47FD-AEF8-4E514E0E0C6B}" destId="{6641AA9D-B720-4ED6-B15C-ECB5DBCDFDC3}" srcOrd="0" destOrd="0" presId="urn:microsoft.com/office/officeart/2008/layout/LinedList"/>
    <dgm:cxn modelId="{D7DA51ED-0C07-4AC0-AD1C-0D7F9F0FCCD3}" type="presParOf" srcId="{5E88158B-683E-47FD-AEF8-4E514E0E0C6B}" destId="{558C390B-D9CD-433E-842E-2E736D3D72B5}" srcOrd="1" destOrd="0" presId="urn:microsoft.com/office/officeart/2008/layout/LinedList"/>
    <dgm:cxn modelId="{08175450-CC2C-4742-987D-36CB6EC2D1FF}" type="presParOf" srcId="{5E88158B-683E-47FD-AEF8-4E514E0E0C6B}" destId="{32F6E226-713C-4366-BC0E-8D830992E18C}" srcOrd="2" destOrd="0" presId="urn:microsoft.com/office/officeart/2008/layout/LinedList"/>
    <dgm:cxn modelId="{E14F24EC-F130-4D0D-9B01-9143D814B0B0}" type="presParOf" srcId="{2FF43DA4-C7A4-4D93-BA5B-BFA47314907F}" destId="{EBF994A3-4522-4E64-AE0C-C5676F8EB9B7}" srcOrd="2" destOrd="0" presId="urn:microsoft.com/office/officeart/2008/layout/LinedList"/>
    <dgm:cxn modelId="{665A957E-A630-4C47-A6FA-0D3629C1A8A2}" type="presParOf" srcId="{2FF43DA4-C7A4-4D93-BA5B-BFA47314907F}" destId="{048B93C0-D65E-4EE5-93D4-575E3979652C}" srcOrd="3" destOrd="0" presId="urn:microsoft.com/office/officeart/2008/layout/LinedList"/>
    <dgm:cxn modelId="{3037EAA9-F85A-460F-B1F6-F493B40B6F0E}" type="presParOf" srcId="{868FD8E2-8029-4FCF-88A0-0BC623128F66}" destId="{CFDB4B39-F93C-4CBC-9D35-0DF836367029}" srcOrd="12" destOrd="0" presId="urn:microsoft.com/office/officeart/2008/layout/LinedList"/>
    <dgm:cxn modelId="{9035ADFB-D4D7-481A-8963-B449783289A4}" type="presParOf" srcId="{868FD8E2-8029-4FCF-88A0-0BC623128F66}" destId="{CD886E9C-C7AC-4C2B-BE15-6D97DCB9798F}" srcOrd="13" destOrd="0" presId="urn:microsoft.com/office/officeart/2008/layout/LinedList"/>
    <dgm:cxn modelId="{EF4D1208-19ED-47F7-A898-43635AF2EC17}" type="presParOf" srcId="{CD886E9C-C7AC-4C2B-BE15-6D97DCB9798F}" destId="{1534A943-5BB3-4C2A-AA2C-501DCA1E5302}" srcOrd="0" destOrd="0" presId="urn:microsoft.com/office/officeart/2008/layout/LinedList"/>
    <dgm:cxn modelId="{9453A2D5-8349-4809-8922-9DDDFE504573}" type="presParOf" srcId="{CD886E9C-C7AC-4C2B-BE15-6D97DCB9798F}" destId="{510B41EC-6BA1-48D4-BF7D-B940132E73BF}" srcOrd="1" destOrd="0" presId="urn:microsoft.com/office/officeart/2008/layout/LinedList"/>
    <dgm:cxn modelId="{B7DD0DB7-F480-4D24-B341-D4290E7B655C}" type="presParOf" srcId="{510B41EC-6BA1-48D4-BF7D-B940132E73BF}" destId="{10049B64-6F02-4C55-B853-9793D0DBFDE7}" srcOrd="0" destOrd="0" presId="urn:microsoft.com/office/officeart/2008/layout/LinedList"/>
    <dgm:cxn modelId="{E1EC1FBC-ECA5-4812-9D14-CAFFADABED65}" type="presParOf" srcId="{510B41EC-6BA1-48D4-BF7D-B940132E73BF}" destId="{F5F52296-A27D-4C3A-9188-0EAEB00875FC}" srcOrd="1" destOrd="0" presId="urn:microsoft.com/office/officeart/2008/layout/LinedList"/>
    <dgm:cxn modelId="{7EB0E7F4-690E-48F4-931B-5CDE2E5C586A}" type="presParOf" srcId="{F5F52296-A27D-4C3A-9188-0EAEB00875FC}" destId="{B6C8F576-4892-47C2-8D47-BFB87FFA415A}" srcOrd="0" destOrd="0" presId="urn:microsoft.com/office/officeart/2008/layout/LinedList"/>
    <dgm:cxn modelId="{C5F6DFEE-0ED6-4F6A-ABD4-0724392F0AF7}" type="presParOf" srcId="{F5F52296-A27D-4C3A-9188-0EAEB00875FC}" destId="{6EAD3BF4-34B6-449F-9A9F-C2F350DDB435}" srcOrd="1" destOrd="0" presId="urn:microsoft.com/office/officeart/2008/layout/LinedList"/>
    <dgm:cxn modelId="{27EC5DB0-D9FB-4C0C-8BC4-9243FF9E275F}" type="presParOf" srcId="{F5F52296-A27D-4C3A-9188-0EAEB00875FC}" destId="{3BDAEABE-4C8F-4AD9-9AB2-CB1CB023B00D}" srcOrd="2" destOrd="0" presId="urn:microsoft.com/office/officeart/2008/layout/LinedList"/>
    <dgm:cxn modelId="{62B52B7F-820F-495F-B9C7-74F5AAF28C31}" type="presParOf" srcId="{510B41EC-6BA1-48D4-BF7D-B940132E73BF}" destId="{C7B13138-1608-475E-B980-69180D679BCB}" srcOrd="2" destOrd="0" presId="urn:microsoft.com/office/officeart/2008/layout/LinedList"/>
    <dgm:cxn modelId="{747275C5-32B9-4A4A-8D4A-B6ECB70543A9}" type="presParOf" srcId="{510B41EC-6BA1-48D4-BF7D-B940132E73BF}" destId="{4035FD6B-54CA-4740-8A44-269E39A07FEC}" srcOrd="3"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50D174-95A7-414A-A885-E373330C523E}">
      <dsp:nvSpPr>
        <dsp:cNvPr id="0" name=""/>
        <dsp:cNvSpPr/>
      </dsp:nvSpPr>
      <dsp:spPr>
        <a:xfrm>
          <a:off x="0" y="764"/>
          <a:ext cx="723862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BD7841-4F72-4128-918F-2B9A308764C2}">
      <dsp:nvSpPr>
        <dsp:cNvPr id="0" name=""/>
        <dsp:cNvSpPr/>
      </dsp:nvSpPr>
      <dsp:spPr>
        <a:xfrm>
          <a:off x="0" y="22426"/>
          <a:ext cx="1638599" cy="8943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Font typeface="Arial" panose="020B0604020202020204" pitchFamily="34" charset="0"/>
            <a:buNone/>
          </a:pPr>
          <a:r>
            <a:rPr lang="en-GB" sz="1600" b="1" kern="1200" dirty="0"/>
            <a:t>Licensing changes</a:t>
          </a:r>
        </a:p>
      </dsp:txBody>
      <dsp:txXfrm>
        <a:off x="0" y="22426"/>
        <a:ext cx="1638599" cy="894399"/>
      </dsp:txXfrm>
    </dsp:sp>
    <dsp:sp modelId="{E32E88E1-6A2E-4CE0-8212-C23D61701EAE}">
      <dsp:nvSpPr>
        <dsp:cNvPr id="0" name=""/>
        <dsp:cNvSpPr/>
      </dsp:nvSpPr>
      <dsp:spPr>
        <a:xfrm>
          <a:off x="1743467" y="41379"/>
          <a:ext cx="5488099" cy="8122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Font typeface="Arial" panose="020B0604020202020204" pitchFamily="34" charset="0"/>
            <a:buNone/>
          </a:pPr>
          <a:r>
            <a:rPr lang="en-GB" sz="1600" kern="1200" dirty="0"/>
            <a:t>New pay as you go model to support users who occasionally process documents </a:t>
          </a:r>
          <a:r>
            <a:rPr lang="en-GB" sz="1600" b="1" kern="1200" dirty="0"/>
            <a:t>(Jan 2022)</a:t>
          </a:r>
          <a:br>
            <a:rPr lang="en-GB" sz="1600" kern="1200" dirty="0"/>
          </a:br>
          <a:r>
            <a:rPr lang="en-GB" sz="1600" kern="1200" dirty="0"/>
            <a:t>AI model creation for non-licensed users </a:t>
          </a:r>
          <a:r>
            <a:rPr lang="en-GB" sz="1600" b="1" kern="1200" dirty="0"/>
            <a:t>(now)</a:t>
          </a:r>
        </a:p>
      </dsp:txBody>
      <dsp:txXfrm>
        <a:off x="1743467" y="41379"/>
        <a:ext cx="5488099" cy="812295"/>
      </dsp:txXfrm>
    </dsp:sp>
    <dsp:sp modelId="{3D708A63-03D9-4105-BB82-CE545EB65CFB}">
      <dsp:nvSpPr>
        <dsp:cNvPr id="0" name=""/>
        <dsp:cNvSpPr/>
      </dsp:nvSpPr>
      <dsp:spPr>
        <a:xfrm>
          <a:off x="1638599" y="853675"/>
          <a:ext cx="5592968"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0D446C6-3BB9-4A52-AA85-13CA9BC28159}">
      <dsp:nvSpPr>
        <dsp:cNvPr id="0" name=""/>
        <dsp:cNvSpPr/>
      </dsp:nvSpPr>
      <dsp:spPr>
        <a:xfrm>
          <a:off x="0" y="895163"/>
          <a:ext cx="7238624"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CE49590-E94A-4717-AB70-DAA2CFAC63C5}">
      <dsp:nvSpPr>
        <dsp:cNvPr id="0" name=""/>
        <dsp:cNvSpPr/>
      </dsp:nvSpPr>
      <dsp:spPr>
        <a:xfrm>
          <a:off x="0" y="916637"/>
          <a:ext cx="1638599" cy="8943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Font typeface="Arial" panose="020B0604020202020204" pitchFamily="34" charset="0"/>
            <a:buNone/>
          </a:pPr>
          <a:r>
            <a:rPr lang="en-GB" sz="1600" b="1" kern="1200" dirty="0"/>
            <a:t>Content Assembly capability</a:t>
          </a:r>
        </a:p>
      </dsp:txBody>
      <dsp:txXfrm>
        <a:off x="0" y="916637"/>
        <a:ext cx="1638599" cy="894399"/>
      </dsp:txXfrm>
    </dsp:sp>
    <dsp:sp modelId="{08197BDE-79D8-419C-9FD7-FE7E66660AFD}">
      <dsp:nvSpPr>
        <dsp:cNvPr id="0" name=""/>
        <dsp:cNvSpPr/>
      </dsp:nvSpPr>
      <dsp:spPr>
        <a:xfrm>
          <a:off x="1743467" y="935778"/>
          <a:ext cx="5488099" cy="8122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Font typeface="Arial" panose="020B0604020202020204" pitchFamily="34" charset="0"/>
            <a:buNone/>
          </a:pPr>
          <a:r>
            <a:rPr lang="en-GB" sz="1600" kern="1200" dirty="0"/>
            <a:t>Use Syntex for </a:t>
          </a:r>
          <a:r>
            <a:rPr lang="en-GB" sz="1600" b="1" kern="1200" dirty="0">
              <a:solidFill>
                <a:srgbClr val="002060"/>
              </a:solidFill>
            </a:rPr>
            <a:t>content assembly</a:t>
          </a:r>
          <a:r>
            <a:rPr lang="en-GB" sz="1600" kern="1200" dirty="0">
              <a:solidFill>
                <a:srgbClr val="002060"/>
              </a:solidFill>
            </a:rPr>
            <a:t> </a:t>
          </a:r>
          <a:r>
            <a:rPr lang="en-GB" sz="1600" kern="1200" dirty="0"/>
            <a:t>scenarios e.g. contract creation - allow Syntex to create templated documents at scale, using content placeholders and list item values </a:t>
          </a:r>
          <a:r>
            <a:rPr lang="en-GB" sz="1600" b="1" kern="1200" dirty="0"/>
            <a:t>(end 2021)</a:t>
          </a:r>
        </a:p>
      </dsp:txBody>
      <dsp:txXfrm>
        <a:off x="1743467" y="935778"/>
        <a:ext cx="5488099" cy="812295"/>
      </dsp:txXfrm>
    </dsp:sp>
    <dsp:sp modelId="{9733670B-E0A4-4D85-B63E-AB6C10F2D7B3}">
      <dsp:nvSpPr>
        <dsp:cNvPr id="0" name=""/>
        <dsp:cNvSpPr/>
      </dsp:nvSpPr>
      <dsp:spPr>
        <a:xfrm>
          <a:off x="1638599" y="1748074"/>
          <a:ext cx="5592968"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A033D63-ECD8-49E3-9F8E-68B4ECE6583D}">
      <dsp:nvSpPr>
        <dsp:cNvPr id="0" name=""/>
        <dsp:cNvSpPr/>
      </dsp:nvSpPr>
      <dsp:spPr>
        <a:xfrm>
          <a:off x="0" y="1789562"/>
          <a:ext cx="7238624"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58097A5-0872-4F57-8A90-6D5D8F6C1379}">
      <dsp:nvSpPr>
        <dsp:cNvPr id="0" name=""/>
        <dsp:cNvSpPr/>
      </dsp:nvSpPr>
      <dsp:spPr>
        <a:xfrm>
          <a:off x="0" y="1811036"/>
          <a:ext cx="1638599" cy="8943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Font typeface="Arial" panose="020B0604020202020204" pitchFamily="34" charset="0"/>
            <a:buNone/>
          </a:pPr>
          <a:r>
            <a:rPr lang="en-GB" sz="1600" b="1" kern="1200" dirty="0"/>
            <a:t>Syntex contract management</a:t>
          </a:r>
        </a:p>
      </dsp:txBody>
      <dsp:txXfrm>
        <a:off x="0" y="1811036"/>
        <a:ext cx="1638599" cy="894399"/>
      </dsp:txXfrm>
    </dsp:sp>
    <dsp:sp modelId="{8CF53408-8625-4BC9-AFAE-25CDE1FBBEA8}">
      <dsp:nvSpPr>
        <dsp:cNvPr id="0" name=""/>
        <dsp:cNvSpPr/>
      </dsp:nvSpPr>
      <dsp:spPr>
        <a:xfrm>
          <a:off x="1743467" y="1830177"/>
          <a:ext cx="5488099" cy="8122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Font typeface="Arial" panose="020B0604020202020204" pitchFamily="34" charset="0"/>
            <a:buNone/>
          </a:pPr>
          <a:r>
            <a:rPr lang="en-GB" sz="1600" kern="1200" dirty="0"/>
            <a:t>Specific capabilities for contract management - standard clause libraries, approvals, auto classification and lifecycle management </a:t>
          </a:r>
          <a:r>
            <a:rPr lang="en-GB" sz="1600" b="1" kern="1200" dirty="0"/>
            <a:t>(date unknown)</a:t>
          </a:r>
        </a:p>
      </dsp:txBody>
      <dsp:txXfrm>
        <a:off x="1743467" y="1830177"/>
        <a:ext cx="5488099" cy="812295"/>
      </dsp:txXfrm>
    </dsp:sp>
    <dsp:sp modelId="{EB5597AF-158C-417B-A193-2CBA01B37528}">
      <dsp:nvSpPr>
        <dsp:cNvPr id="0" name=""/>
        <dsp:cNvSpPr/>
      </dsp:nvSpPr>
      <dsp:spPr>
        <a:xfrm>
          <a:off x="1638599" y="2642473"/>
          <a:ext cx="5592968"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1B07035-D07E-4492-8D51-91C93486954A}">
      <dsp:nvSpPr>
        <dsp:cNvPr id="0" name=""/>
        <dsp:cNvSpPr/>
      </dsp:nvSpPr>
      <dsp:spPr>
        <a:xfrm>
          <a:off x="0" y="2683961"/>
          <a:ext cx="7238624"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9461B27-B82A-4931-93F4-BD80ADB97A1A}">
      <dsp:nvSpPr>
        <dsp:cNvPr id="0" name=""/>
        <dsp:cNvSpPr/>
      </dsp:nvSpPr>
      <dsp:spPr>
        <a:xfrm>
          <a:off x="0" y="2705436"/>
          <a:ext cx="1638599" cy="8943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Font typeface="Arial" panose="020B0604020202020204" pitchFamily="34" charset="0"/>
            <a:buNone/>
          </a:pPr>
          <a:r>
            <a:rPr lang="en-GB" sz="1600" b="1" kern="1200" dirty="0"/>
            <a:t>Syntex-powered  MIP classification</a:t>
          </a:r>
        </a:p>
      </dsp:txBody>
      <dsp:txXfrm>
        <a:off x="0" y="2705436"/>
        <a:ext cx="1638599" cy="894399"/>
      </dsp:txXfrm>
    </dsp:sp>
    <dsp:sp modelId="{749C1253-57BE-4E3F-89E7-EC487175D123}">
      <dsp:nvSpPr>
        <dsp:cNvPr id="0" name=""/>
        <dsp:cNvSpPr/>
      </dsp:nvSpPr>
      <dsp:spPr>
        <a:xfrm>
          <a:off x="1743467" y="2724576"/>
          <a:ext cx="5488099" cy="8122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Font typeface="Arial" panose="020B0604020202020204" pitchFamily="34" charset="0"/>
            <a:buNone/>
          </a:pPr>
          <a:r>
            <a:rPr lang="en-GB" sz="1600" kern="1200" dirty="0"/>
            <a:t>Apply MIP sensitivity labels automatically through AI document understanding </a:t>
          </a:r>
          <a:r>
            <a:rPr lang="en-GB" sz="1600" b="1" kern="1200" dirty="0"/>
            <a:t>(now)</a:t>
          </a:r>
        </a:p>
      </dsp:txBody>
      <dsp:txXfrm>
        <a:off x="1743467" y="2724576"/>
        <a:ext cx="5488099" cy="812295"/>
      </dsp:txXfrm>
    </dsp:sp>
    <dsp:sp modelId="{AADD9993-8CAE-4BAC-9BAE-E2C83F4143F1}">
      <dsp:nvSpPr>
        <dsp:cNvPr id="0" name=""/>
        <dsp:cNvSpPr/>
      </dsp:nvSpPr>
      <dsp:spPr>
        <a:xfrm>
          <a:off x="1638599" y="3536872"/>
          <a:ext cx="5592968"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7EDCC2E-E0E7-4500-A1EC-23796CA5EC5B}">
      <dsp:nvSpPr>
        <dsp:cNvPr id="0" name=""/>
        <dsp:cNvSpPr/>
      </dsp:nvSpPr>
      <dsp:spPr>
        <a:xfrm>
          <a:off x="0" y="3578360"/>
          <a:ext cx="7238624"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02B155-9CA7-4E93-9281-3393BE82A932}">
      <dsp:nvSpPr>
        <dsp:cNvPr id="0" name=""/>
        <dsp:cNvSpPr/>
      </dsp:nvSpPr>
      <dsp:spPr>
        <a:xfrm>
          <a:off x="0" y="3599835"/>
          <a:ext cx="1638599" cy="8943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Font typeface="Arial" panose="020B0604020202020204" pitchFamily="34" charset="0"/>
            <a:buNone/>
          </a:pPr>
          <a:r>
            <a:rPr lang="en-GB" sz="1600" b="1" kern="1200" dirty="0"/>
            <a:t>Improved Syntex/Viva Topics integration</a:t>
          </a:r>
        </a:p>
      </dsp:txBody>
      <dsp:txXfrm>
        <a:off x="0" y="3599835"/>
        <a:ext cx="1638599" cy="894399"/>
      </dsp:txXfrm>
    </dsp:sp>
    <dsp:sp modelId="{917F4161-2FDC-489F-8A4D-25D011632B02}">
      <dsp:nvSpPr>
        <dsp:cNvPr id="0" name=""/>
        <dsp:cNvSpPr/>
      </dsp:nvSpPr>
      <dsp:spPr>
        <a:xfrm>
          <a:off x="1743467" y="3618975"/>
          <a:ext cx="5488099" cy="8122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Font typeface="Arial" panose="020B0604020202020204" pitchFamily="34" charset="0"/>
            <a:buNone/>
          </a:pPr>
          <a:r>
            <a:rPr lang="en-GB" sz="1600" kern="1200" dirty="0"/>
            <a:t>Use Syntex-based taxonomy for Viva Topics seeding </a:t>
          </a:r>
          <a:r>
            <a:rPr lang="en-GB" sz="1600" b="1" kern="1200" dirty="0"/>
            <a:t>(now)</a:t>
          </a:r>
        </a:p>
      </dsp:txBody>
      <dsp:txXfrm>
        <a:off x="1743467" y="3618975"/>
        <a:ext cx="5488099" cy="812295"/>
      </dsp:txXfrm>
    </dsp:sp>
    <dsp:sp modelId="{1366DD69-EF5C-4DB9-8778-799A39B3ADE8}">
      <dsp:nvSpPr>
        <dsp:cNvPr id="0" name=""/>
        <dsp:cNvSpPr/>
      </dsp:nvSpPr>
      <dsp:spPr>
        <a:xfrm>
          <a:off x="1638599" y="4431271"/>
          <a:ext cx="5592968"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8D880B2-F816-4B58-B869-682A904D6365}">
      <dsp:nvSpPr>
        <dsp:cNvPr id="0" name=""/>
        <dsp:cNvSpPr/>
      </dsp:nvSpPr>
      <dsp:spPr>
        <a:xfrm>
          <a:off x="0" y="4472759"/>
          <a:ext cx="723862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BECB1B-D653-44EB-B7BD-0E48A5EAEF08}">
      <dsp:nvSpPr>
        <dsp:cNvPr id="0" name=""/>
        <dsp:cNvSpPr/>
      </dsp:nvSpPr>
      <dsp:spPr>
        <a:xfrm>
          <a:off x="0" y="4495182"/>
          <a:ext cx="1638599" cy="8943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Font typeface="Arial" panose="020B0604020202020204" pitchFamily="34" charset="0"/>
            <a:buNone/>
          </a:pPr>
          <a:r>
            <a:rPr lang="en-GB" sz="1600" b="1" kern="1200" dirty="0"/>
            <a:t>Prebuilt Syntex AI models</a:t>
          </a:r>
        </a:p>
      </dsp:txBody>
      <dsp:txXfrm>
        <a:off x="0" y="4495182"/>
        <a:ext cx="1638599" cy="894399"/>
      </dsp:txXfrm>
    </dsp:sp>
    <dsp:sp modelId="{558C390B-D9CD-433E-842E-2E736D3D72B5}">
      <dsp:nvSpPr>
        <dsp:cNvPr id="0" name=""/>
        <dsp:cNvSpPr/>
      </dsp:nvSpPr>
      <dsp:spPr>
        <a:xfrm>
          <a:off x="1743467" y="4513374"/>
          <a:ext cx="5488099" cy="8122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Font typeface="Arial" panose="020B0604020202020204" pitchFamily="34" charset="0"/>
            <a:buNone/>
          </a:pPr>
          <a:r>
            <a:rPr lang="en-GB" sz="1600" kern="1200" dirty="0"/>
            <a:t>Out-of-the-box AI models for common document types e.g. invoices and receipts </a:t>
          </a:r>
          <a:r>
            <a:rPr lang="en-GB" sz="1600" b="1" kern="1200" dirty="0"/>
            <a:t>(end 2021)</a:t>
          </a:r>
        </a:p>
      </dsp:txBody>
      <dsp:txXfrm>
        <a:off x="1743467" y="4513374"/>
        <a:ext cx="5488099" cy="812295"/>
      </dsp:txXfrm>
    </dsp:sp>
    <dsp:sp modelId="{EBF994A3-4522-4E64-AE0C-C5676F8EB9B7}">
      <dsp:nvSpPr>
        <dsp:cNvPr id="0" name=""/>
        <dsp:cNvSpPr/>
      </dsp:nvSpPr>
      <dsp:spPr>
        <a:xfrm>
          <a:off x="1638599" y="5325670"/>
          <a:ext cx="5592968"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FDB4B39-F93C-4CBC-9D35-0DF836367029}">
      <dsp:nvSpPr>
        <dsp:cNvPr id="0" name=""/>
        <dsp:cNvSpPr/>
      </dsp:nvSpPr>
      <dsp:spPr>
        <a:xfrm>
          <a:off x="0" y="5367158"/>
          <a:ext cx="7238624"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534A943-5BB3-4C2A-AA2C-501DCA1E5302}">
      <dsp:nvSpPr>
        <dsp:cNvPr id="0" name=""/>
        <dsp:cNvSpPr/>
      </dsp:nvSpPr>
      <dsp:spPr>
        <a:xfrm>
          <a:off x="0" y="5367922"/>
          <a:ext cx="1638599" cy="8943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Font typeface="Arial" panose="020B0604020202020204" pitchFamily="34" charset="0"/>
            <a:buNone/>
          </a:pPr>
          <a:r>
            <a:rPr lang="en-GB" sz="1600" b="1" kern="1200" dirty="0"/>
            <a:t>Image tagging support</a:t>
          </a:r>
        </a:p>
      </dsp:txBody>
      <dsp:txXfrm>
        <a:off x="0" y="5367922"/>
        <a:ext cx="1638599" cy="894399"/>
      </dsp:txXfrm>
    </dsp:sp>
    <dsp:sp modelId="{6EAD3BF4-34B6-449F-9A9F-C2F350DDB435}">
      <dsp:nvSpPr>
        <dsp:cNvPr id="0" name=""/>
        <dsp:cNvSpPr/>
      </dsp:nvSpPr>
      <dsp:spPr>
        <a:xfrm>
          <a:off x="1743467" y="5407773"/>
          <a:ext cx="5488099" cy="8122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Font typeface="Arial" panose="020B0604020202020204" pitchFamily="34" charset="0"/>
            <a:buNone/>
          </a:pPr>
          <a:r>
            <a:rPr lang="en-GB" sz="1600" kern="1200" dirty="0"/>
            <a:t>Improved Syntex image tagging – from 37 basic tags to 1000+ for greater accuracy </a:t>
          </a:r>
          <a:r>
            <a:rPr lang="en-GB" sz="1600" b="1" kern="1200" dirty="0"/>
            <a:t>(end 2021)</a:t>
          </a:r>
        </a:p>
      </dsp:txBody>
      <dsp:txXfrm>
        <a:off x="1743467" y="5407773"/>
        <a:ext cx="5488099" cy="812295"/>
      </dsp:txXfrm>
    </dsp:sp>
    <dsp:sp modelId="{C7B13138-1608-475E-B980-69180D679BCB}">
      <dsp:nvSpPr>
        <dsp:cNvPr id="0" name=""/>
        <dsp:cNvSpPr/>
      </dsp:nvSpPr>
      <dsp:spPr>
        <a:xfrm>
          <a:off x="1638599" y="6220069"/>
          <a:ext cx="5592968"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12/5/2021</a:t>
            </a:fld>
            <a:endParaRPr lang="en-US">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a:solidFill>
                  <a:srgbClr val="000000"/>
                </a:solidFill>
                <a:latin typeface="Segoe UI" pitchFamily="34" charset="0"/>
              </a:rPr>
              <a:t>© 2012 Microsoft Corporation. All rights reserved. Microsoft, Windows, Windows Vista and other product names are or may be registered trademarks and/or trademarks in the U.S. and/or other countries.</a:t>
            </a:r>
          </a:p>
          <a:p>
            <a:r>
              <a:rPr lang="en-US" sz="50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a:solidFill>
                  <a:srgbClr val="000000"/>
                </a:solidFill>
                <a:latin typeface="Segoe UI" pitchFamily="34" charset="0"/>
              </a:rPr>
            </a:br>
            <a:r>
              <a:rPr lang="en-US" sz="50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a:latin typeface="Segoe UI" pitchFamily="34" charset="0"/>
            </a:endParaRPr>
          </a:p>
        </p:txBody>
      </p:sp>
      <p:sp>
        <p:nvSpPr>
          <p:cNvPr id="8"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defPPr>
              <a:defRPr lang="en-US"/>
            </a:defPPr>
            <a:lvl1pPr marL="0" algn="l" defTabSz="686047" rtl="0" eaLnBrk="1" latinLnBrk="0" hangingPunct="1">
              <a:defRPr sz="1400" kern="1200">
                <a:solidFill>
                  <a:schemeClr val="tx1"/>
                </a:solidFill>
                <a:latin typeface="+mn-lt"/>
                <a:ea typeface="+mn-ea"/>
                <a:cs typeface="+mn-cs"/>
              </a:defRPr>
            </a:lvl1pPr>
            <a:lvl2pPr marL="343024" algn="l" defTabSz="686047" rtl="0" eaLnBrk="1" latinLnBrk="0" hangingPunct="1">
              <a:defRPr sz="1400" kern="1200">
                <a:solidFill>
                  <a:schemeClr val="tx1"/>
                </a:solidFill>
                <a:latin typeface="+mn-lt"/>
                <a:ea typeface="+mn-ea"/>
                <a:cs typeface="+mn-cs"/>
              </a:defRPr>
            </a:lvl2pPr>
            <a:lvl3pPr marL="686047" algn="l" defTabSz="686047" rtl="0" eaLnBrk="1" latinLnBrk="0" hangingPunct="1">
              <a:defRPr sz="1400" kern="1200">
                <a:solidFill>
                  <a:schemeClr val="tx1"/>
                </a:solidFill>
                <a:latin typeface="+mn-lt"/>
                <a:ea typeface="+mn-ea"/>
                <a:cs typeface="+mn-cs"/>
              </a:defRPr>
            </a:lvl3pPr>
            <a:lvl4pPr marL="1029070" algn="l" defTabSz="686047" rtl="0" eaLnBrk="1" latinLnBrk="0" hangingPunct="1">
              <a:defRPr sz="1400" kern="1200">
                <a:solidFill>
                  <a:schemeClr val="tx1"/>
                </a:solidFill>
                <a:latin typeface="+mn-lt"/>
                <a:ea typeface="+mn-ea"/>
                <a:cs typeface="+mn-cs"/>
              </a:defRPr>
            </a:lvl4pPr>
            <a:lvl5pPr marL="1372094" algn="l" defTabSz="686047" rtl="0" eaLnBrk="1" latinLnBrk="0" hangingPunct="1">
              <a:defRPr sz="1400" kern="1200">
                <a:solidFill>
                  <a:schemeClr val="tx1"/>
                </a:solidFill>
                <a:latin typeface="+mn-lt"/>
                <a:ea typeface="+mn-ea"/>
                <a:cs typeface="+mn-cs"/>
              </a:defRPr>
            </a:lvl5pPr>
            <a:lvl6pPr marL="1715118" algn="l" defTabSz="686047" rtl="0" eaLnBrk="1" latinLnBrk="0" hangingPunct="1">
              <a:defRPr sz="1400" kern="1200">
                <a:solidFill>
                  <a:schemeClr val="tx1"/>
                </a:solidFill>
                <a:latin typeface="+mn-lt"/>
                <a:ea typeface="+mn-ea"/>
                <a:cs typeface="+mn-cs"/>
              </a:defRPr>
            </a:lvl6pPr>
            <a:lvl7pPr marL="2058140" algn="l" defTabSz="686047" rtl="0" eaLnBrk="1" latinLnBrk="0" hangingPunct="1">
              <a:defRPr sz="1400" kern="1200">
                <a:solidFill>
                  <a:schemeClr val="tx1"/>
                </a:solidFill>
                <a:latin typeface="+mn-lt"/>
                <a:ea typeface="+mn-ea"/>
                <a:cs typeface="+mn-cs"/>
              </a:defRPr>
            </a:lvl7pPr>
            <a:lvl8pPr marL="2401164" algn="l" defTabSz="686047" rtl="0" eaLnBrk="1" latinLnBrk="0" hangingPunct="1">
              <a:defRPr sz="1400" kern="1200">
                <a:solidFill>
                  <a:schemeClr val="tx1"/>
                </a:solidFill>
                <a:latin typeface="+mn-lt"/>
                <a:ea typeface="+mn-ea"/>
                <a:cs typeface="+mn-cs"/>
              </a:defRPr>
            </a:lvl8pPr>
            <a:lvl9pPr marL="2744188" algn="l" defTabSz="686047" rtl="0" eaLnBrk="1" latinLnBrk="0" hangingPunct="1">
              <a:defRPr sz="1400" kern="1200">
                <a:solidFill>
                  <a:schemeClr val="tx1"/>
                </a:solidFill>
                <a:latin typeface="+mn-lt"/>
                <a:ea typeface="+mn-ea"/>
                <a:cs typeface="+mn-cs"/>
              </a:defRPr>
            </a:lvl9pPr>
          </a:lstStyle>
          <a:p>
            <a:r>
              <a:rPr lang="en-US">
                <a:latin typeface="Segoe UI" pitchFamily="34" charset="0"/>
                <a:ea typeface="Segoe UI" pitchFamily="34" charset="0"/>
                <a:cs typeface="Segoe UI" pitchFamily="34" charset="0"/>
              </a:rPr>
              <a:t>&lt;Event Name&gt;</a:t>
            </a: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12/5/2021</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a:solidFill>
                  <a:srgbClr val="000000"/>
                </a:solidFill>
                <a:latin typeface="Segoe UI" pitchFamily="34" charset="0"/>
              </a:rPr>
              <a:t>© 2012 Microsoft Corporation. All rights reserved. Microsoft, Windows, Windows Vista and other product names are or may be registered trademarks and/or trademarks in the U.S. and/or other countries.</a:t>
            </a:r>
          </a:p>
          <a:p>
            <a:r>
              <a:rPr lang="en-US">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solidFill>
                  <a:srgbClr val="000000"/>
                </a:solidFill>
                <a:latin typeface="Segoe UI" pitchFamily="34" charset="0"/>
              </a:rPr>
            </a:br>
            <a:r>
              <a:rPr lang="en-US">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a:p>
        </p:txBody>
      </p:sp>
      <p:sp>
        <p:nvSpPr>
          <p:cNvPr id="9"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defPPr>
              <a:defRPr lang="en-US"/>
            </a:defPPr>
            <a:lvl1pPr marL="0" algn="l" defTabSz="686047" rtl="0" eaLnBrk="1" latinLnBrk="0" hangingPunct="1">
              <a:defRPr sz="1400" kern="1200">
                <a:solidFill>
                  <a:schemeClr val="tx1"/>
                </a:solidFill>
                <a:latin typeface="+mn-lt"/>
                <a:ea typeface="+mn-ea"/>
                <a:cs typeface="+mn-cs"/>
              </a:defRPr>
            </a:lvl1pPr>
            <a:lvl2pPr marL="343024" algn="l" defTabSz="686047" rtl="0" eaLnBrk="1" latinLnBrk="0" hangingPunct="1">
              <a:defRPr sz="1400" kern="1200">
                <a:solidFill>
                  <a:schemeClr val="tx1"/>
                </a:solidFill>
                <a:latin typeface="+mn-lt"/>
                <a:ea typeface="+mn-ea"/>
                <a:cs typeface="+mn-cs"/>
              </a:defRPr>
            </a:lvl2pPr>
            <a:lvl3pPr marL="686047" algn="l" defTabSz="686047" rtl="0" eaLnBrk="1" latinLnBrk="0" hangingPunct="1">
              <a:defRPr sz="1400" kern="1200">
                <a:solidFill>
                  <a:schemeClr val="tx1"/>
                </a:solidFill>
                <a:latin typeface="+mn-lt"/>
                <a:ea typeface="+mn-ea"/>
                <a:cs typeface="+mn-cs"/>
              </a:defRPr>
            </a:lvl3pPr>
            <a:lvl4pPr marL="1029070" algn="l" defTabSz="686047" rtl="0" eaLnBrk="1" latinLnBrk="0" hangingPunct="1">
              <a:defRPr sz="1400" kern="1200">
                <a:solidFill>
                  <a:schemeClr val="tx1"/>
                </a:solidFill>
                <a:latin typeface="+mn-lt"/>
                <a:ea typeface="+mn-ea"/>
                <a:cs typeface="+mn-cs"/>
              </a:defRPr>
            </a:lvl4pPr>
            <a:lvl5pPr marL="1372094" algn="l" defTabSz="686047" rtl="0" eaLnBrk="1" latinLnBrk="0" hangingPunct="1">
              <a:defRPr sz="1400" kern="1200">
                <a:solidFill>
                  <a:schemeClr val="tx1"/>
                </a:solidFill>
                <a:latin typeface="+mn-lt"/>
                <a:ea typeface="+mn-ea"/>
                <a:cs typeface="+mn-cs"/>
              </a:defRPr>
            </a:lvl5pPr>
            <a:lvl6pPr marL="1715118" algn="l" defTabSz="686047" rtl="0" eaLnBrk="1" latinLnBrk="0" hangingPunct="1">
              <a:defRPr sz="1400" kern="1200">
                <a:solidFill>
                  <a:schemeClr val="tx1"/>
                </a:solidFill>
                <a:latin typeface="+mn-lt"/>
                <a:ea typeface="+mn-ea"/>
                <a:cs typeface="+mn-cs"/>
              </a:defRPr>
            </a:lvl6pPr>
            <a:lvl7pPr marL="2058140" algn="l" defTabSz="686047" rtl="0" eaLnBrk="1" latinLnBrk="0" hangingPunct="1">
              <a:defRPr sz="1400" kern="1200">
                <a:solidFill>
                  <a:schemeClr val="tx1"/>
                </a:solidFill>
                <a:latin typeface="+mn-lt"/>
                <a:ea typeface="+mn-ea"/>
                <a:cs typeface="+mn-cs"/>
              </a:defRPr>
            </a:lvl7pPr>
            <a:lvl8pPr marL="2401164" algn="l" defTabSz="686047" rtl="0" eaLnBrk="1" latinLnBrk="0" hangingPunct="1">
              <a:defRPr sz="1400" kern="1200">
                <a:solidFill>
                  <a:schemeClr val="tx1"/>
                </a:solidFill>
                <a:latin typeface="+mn-lt"/>
                <a:ea typeface="+mn-ea"/>
                <a:cs typeface="+mn-cs"/>
              </a:defRPr>
            </a:lvl8pPr>
            <a:lvl9pPr marL="2744188" algn="l" defTabSz="686047" rtl="0" eaLnBrk="1" latinLnBrk="0" hangingPunct="1">
              <a:defRPr sz="1400" kern="1200">
                <a:solidFill>
                  <a:schemeClr val="tx1"/>
                </a:solidFill>
                <a:latin typeface="+mn-lt"/>
                <a:ea typeface="+mn-ea"/>
                <a:cs typeface="+mn-cs"/>
              </a:defRPr>
            </a:lvl9pPr>
          </a:lstStyle>
          <a:p>
            <a:r>
              <a:rPr lang="en-US">
                <a:latin typeface="Segoe UI" pitchFamily="34" charset="0"/>
                <a:ea typeface="Segoe UI" pitchFamily="34" charset="0"/>
                <a:cs typeface="Segoe UI" pitchFamily="34" charset="0"/>
              </a:rPr>
              <a:t>&lt;Event Name&gt;</a:t>
            </a:r>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35014" y="578458"/>
            <a:ext cx="11149013" cy="747897"/>
          </a:xfrm>
        </p:spPr>
        <p:txBody>
          <a:bodyPr/>
          <a:lstStyle/>
          <a:p>
            <a:r>
              <a:rPr lang="en-US"/>
              <a:t>Click to edit Master title style</a:t>
            </a:r>
            <a:endParaRPr lang="en-US" dirty="0"/>
          </a:p>
        </p:txBody>
      </p:sp>
    </p:spTree>
    <p:extLst>
      <p:ext uri="{BB962C8B-B14F-4D97-AF65-F5344CB8AC3E}">
        <p14:creationId xmlns:p14="http://schemas.microsoft.com/office/powerpoint/2010/main" val="1217384526"/>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ck Layout - 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chemeClr val="bg1"/>
                </a:solidFill>
              </a:defRPr>
            </a:lvl1pPr>
          </a:lstStyle>
          <a:p>
            <a:r>
              <a:rPr lang="en-US"/>
              <a:t>Click to edit Master title style</a:t>
            </a:r>
            <a:endParaRPr lang="en-US" dirty="0"/>
          </a:p>
        </p:txBody>
      </p:sp>
      <p:sp>
        <p:nvSpPr>
          <p:cNvPr id="4" name="Content Placeholder 2"/>
          <p:cNvSpPr>
            <a:spLocks noGrp="1"/>
          </p:cNvSpPr>
          <p:nvPr>
            <p:ph idx="1"/>
          </p:nvPr>
        </p:nvSpPr>
        <p:spPr>
          <a:xfrm>
            <a:off x="519112" y="1447800"/>
            <a:ext cx="11149013" cy="1806648"/>
          </a:xfrm>
        </p:spPr>
        <p:txBody>
          <a:bodyPr/>
          <a:lstStyle>
            <a:lvl1pPr marL="0" indent="0">
              <a:lnSpc>
                <a:spcPct val="90000"/>
              </a:lnSpc>
              <a:buNone/>
              <a:defRPr lang="en-US" sz="4000" kern="1200" spc="-100" baseline="0" dirty="0" smtClean="0">
                <a:solidFill>
                  <a:schemeClr val="bg1"/>
                </a:solidFill>
                <a:latin typeface="Segoe UI Light" pitchFamily="34" charset="0"/>
                <a:ea typeface="+mn-ea"/>
                <a:cs typeface="+mn-cs"/>
              </a:defRPr>
            </a:lvl1pPr>
            <a:lvl2pPr marL="0" indent="0">
              <a:lnSpc>
                <a:spcPct val="90000"/>
              </a:lnSpc>
              <a:buNone/>
              <a:tabLst/>
              <a:defRPr sz="2000">
                <a:solidFill>
                  <a:schemeClr val="bg1"/>
                </a:solidFill>
                <a:latin typeface="+mn-lt"/>
              </a:defRPr>
            </a:lvl2pPr>
            <a:lvl3pPr marL="536575" indent="-284163">
              <a:lnSpc>
                <a:spcPct val="90000"/>
              </a:lnSpc>
              <a:defRPr sz="1800">
                <a:solidFill>
                  <a:schemeClr val="bg1"/>
                </a:solidFill>
                <a:latin typeface="+mn-lt"/>
              </a:defRPr>
            </a:lvl3pPr>
            <a:lvl4pPr marL="901700" indent="-223838">
              <a:lnSpc>
                <a:spcPct val="90000"/>
              </a:lnSpc>
              <a:defRPr sz="1800">
                <a:solidFill>
                  <a:schemeClr val="bg1"/>
                </a:solidFill>
                <a:latin typeface="+mn-lt"/>
              </a:defRPr>
            </a:lvl4pPr>
            <a:lvl5pPr marL="1436688" indent="-230188">
              <a:lnSpc>
                <a:spcPct val="90000"/>
              </a:lnSpc>
              <a:defRPr sz="1800">
                <a:solidFill>
                  <a:schemeClr val="bg1"/>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46410568"/>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lack Notes slide Layou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mj-lt"/>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mj-lt"/>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mj-lt"/>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mj-lt"/>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a:t>Edit Master text styles</a:t>
            </a:r>
          </a:p>
        </p:txBody>
      </p:sp>
    </p:spTree>
    <p:extLst>
      <p:ext uri="{BB962C8B-B14F-4D97-AF65-F5344CB8AC3E}">
        <p14:creationId xmlns:p14="http://schemas.microsoft.com/office/powerpoint/2010/main" val="262939304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ed] New Section">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520700" y="2443568"/>
            <a:ext cx="11228440" cy="1218795"/>
          </a:xfrm>
        </p:spPr>
        <p:txBody>
          <a:bodyPr anchor="b"/>
          <a:lstStyle>
            <a:lvl1pPr marL="0" indent="0">
              <a:buNone/>
              <a:defRPr sz="8800" i="0" spc="-100" baseline="0">
                <a:solidFill>
                  <a:schemeClr val="bg2"/>
                </a:solidFill>
                <a:latin typeface="Segoe UI Light" pitchFamily="34" charset="0"/>
              </a:defRPr>
            </a:lvl1pPr>
          </a:lstStyle>
          <a:p>
            <a:pPr lvl="0"/>
            <a:r>
              <a:rPr lang="en-US"/>
              <a:t>Edit Master text styles</a:t>
            </a:r>
          </a:p>
        </p:txBody>
      </p:sp>
      <p:sp>
        <p:nvSpPr>
          <p:cNvPr id="9" name="Text Placeholder 8"/>
          <p:cNvSpPr>
            <a:spLocks noGrp="1"/>
          </p:cNvSpPr>
          <p:nvPr>
            <p:ph type="body" sz="quarter" idx="11"/>
          </p:nvPr>
        </p:nvSpPr>
        <p:spPr>
          <a:xfrm>
            <a:off x="520699" y="3894258"/>
            <a:ext cx="7513637" cy="443198"/>
          </a:xfrm>
        </p:spPr>
        <p:txBody>
          <a:bodyPr/>
          <a:lstStyle>
            <a:lvl1pPr marL="0" indent="0">
              <a:buNone/>
              <a:defRPr spc="-100" baseline="0">
                <a:solidFill>
                  <a:schemeClr val="bg2"/>
                </a:solidFill>
                <a:latin typeface="Segoe UI Light" pitchFamily="34" charset="0"/>
              </a:defRPr>
            </a:lvl1pPr>
          </a:lstStyle>
          <a:p>
            <a:pPr lvl="0"/>
            <a:r>
              <a:rPr lang="en-US"/>
              <a:t>Edit Master text styles</a:t>
            </a:r>
          </a:p>
        </p:txBody>
      </p:sp>
    </p:spTree>
    <p:extLst>
      <p:ext uri="{BB962C8B-B14F-4D97-AF65-F5344CB8AC3E}">
        <p14:creationId xmlns:p14="http://schemas.microsoft.com/office/powerpoint/2010/main" val="1995687508"/>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urple] New Section">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520701" y="2443568"/>
            <a:ext cx="11228440" cy="1218795"/>
          </a:xfrm>
        </p:spPr>
        <p:txBody>
          <a:bodyPr anchor="b"/>
          <a:lstStyle>
            <a:lvl1pPr marL="0" indent="0">
              <a:buNone/>
              <a:defRPr sz="8800" i="0" spc="-100" baseline="0">
                <a:solidFill>
                  <a:schemeClr val="bg2"/>
                </a:solidFill>
                <a:latin typeface="Segoe UI Light" pitchFamily="34" charset="0"/>
              </a:defRPr>
            </a:lvl1pPr>
          </a:lstStyle>
          <a:p>
            <a:pPr lvl="0"/>
            <a:r>
              <a:rPr lang="en-US"/>
              <a:t>Edit Master text styles</a:t>
            </a:r>
          </a:p>
        </p:txBody>
      </p:sp>
      <p:sp>
        <p:nvSpPr>
          <p:cNvPr id="4" name="Text Placeholder 8"/>
          <p:cNvSpPr>
            <a:spLocks noGrp="1"/>
          </p:cNvSpPr>
          <p:nvPr>
            <p:ph type="body" sz="quarter" idx="11"/>
          </p:nvPr>
        </p:nvSpPr>
        <p:spPr>
          <a:xfrm>
            <a:off x="520700" y="3894258"/>
            <a:ext cx="7513637" cy="443198"/>
          </a:xfrm>
        </p:spPr>
        <p:txBody>
          <a:bodyPr/>
          <a:lstStyle>
            <a:lvl1pPr marL="0" indent="0">
              <a:buNone/>
              <a:defRPr lang="en-US" sz="3200" kern="1200" spc="-100" baseline="0" dirty="0">
                <a:solidFill>
                  <a:schemeClr val="bg2"/>
                </a:solidFill>
                <a:latin typeface="Segoe UI Light" pitchFamily="34" charset="0"/>
                <a:ea typeface="+mn-ea"/>
                <a:cs typeface="+mn-cs"/>
              </a:defRPr>
            </a:lvl1pPr>
          </a:lstStyle>
          <a:p>
            <a:pPr marL="0" lvl="0" indent="0" algn="l" defTabSz="914363" rtl="0" eaLnBrk="1" latinLnBrk="0" hangingPunct="1">
              <a:lnSpc>
                <a:spcPct val="90000"/>
              </a:lnSpc>
              <a:spcBef>
                <a:spcPct val="20000"/>
              </a:spcBef>
              <a:buSzPct val="90000"/>
              <a:buFont typeface="Arial" pitchFamily="34" charset="0"/>
              <a:buNone/>
            </a:pPr>
            <a:r>
              <a:rPr lang="en-US"/>
              <a:t>Edit Master text styles</a:t>
            </a:r>
          </a:p>
        </p:txBody>
      </p:sp>
    </p:spTree>
    <p:extLst>
      <p:ext uri="{BB962C8B-B14F-4D97-AF65-F5344CB8AC3E}">
        <p14:creationId xmlns:p14="http://schemas.microsoft.com/office/powerpoint/2010/main" val="175552859"/>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ue] New Section">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520701" y="2443568"/>
            <a:ext cx="11228440" cy="1218795"/>
          </a:xfrm>
        </p:spPr>
        <p:txBody>
          <a:bodyPr anchor="b"/>
          <a:lstStyle>
            <a:lvl1pPr marL="0" indent="0">
              <a:buNone/>
              <a:defRPr lang="en-US" sz="8800" i="0" kern="1200" spc="-100" baseline="0" dirty="0" smtClean="0">
                <a:solidFill>
                  <a:schemeClr val="bg2"/>
                </a:solidFill>
                <a:latin typeface="Segoe UI Light" pitchFamily="34" charset="0"/>
                <a:ea typeface="+mn-ea"/>
                <a:cs typeface="+mn-cs"/>
              </a:defRPr>
            </a:lvl1pPr>
          </a:lstStyle>
          <a:p>
            <a:pPr marL="0" lvl="0" indent="0" algn="l" defTabSz="914363" rtl="0" eaLnBrk="1" latinLnBrk="0" hangingPunct="1">
              <a:lnSpc>
                <a:spcPct val="90000"/>
              </a:lnSpc>
              <a:spcBef>
                <a:spcPct val="20000"/>
              </a:spcBef>
              <a:buSzPct val="90000"/>
              <a:buFont typeface="Arial" pitchFamily="34" charset="0"/>
              <a:buNone/>
            </a:pPr>
            <a:r>
              <a:rPr lang="en-US"/>
              <a:t>Edit Master text styles</a:t>
            </a:r>
          </a:p>
        </p:txBody>
      </p:sp>
      <p:sp>
        <p:nvSpPr>
          <p:cNvPr id="4" name="Text Placeholder 8"/>
          <p:cNvSpPr>
            <a:spLocks noGrp="1"/>
          </p:cNvSpPr>
          <p:nvPr>
            <p:ph type="body" sz="quarter" idx="11"/>
          </p:nvPr>
        </p:nvSpPr>
        <p:spPr>
          <a:xfrm>
            <a:off x="520700" y="3894258"/>
            <a:ext cx="7513637" cy="443198"/>
          </a:xfrm>
        </p:spPr>
        <p:txBody>
          <a:bodyPr/>
          <a:lstStyle>
            <a:lvl1pPr marL="0" indent="0">
              <a:buNone/>
              <a:defRPr lang="en-US" sz="3200" kern="1200" spc="-100" baseline="0" dirty="0">
                <a:solidFill>
                  <a:schemeClr val="bg2"/>
                </a:solidFill>
                <a:latin typeface="Segoe UI Light" pitchFamily="34" charset="0"/>
                <a:ea typeface="+mn-ea"/>
                <a:cs typeface="+mn-cs"/>
              </a:defRPr>
            </a:lvl1pPr>
          </a:lstStyle>
          <a:p>
            <a:pPr marL="0" lvl="0" indent="0" algn="l" defTabSz="914363" rtl="0" eaLnBrk="1" latinLnBrk="0" hangingPunct="1">
              <a:lnSpc>
                <a:spcPct val="90000"/>
              </a:lnSpc>
              <a:spcBef>
                <a:spcPct val="20000"/>
              </a:spcBef>
              <a:buSzPct val="90000"/>
              <a:buFont typeface="Arial" pitchFamily="34" charset="0"/>
              <a:buNone/>
            </a:pPr>
            <a:r>
              <a:rPr lang="en-US"/>
              <a:t>Edit Master text styles</a:t>
            </a:r>
          </a:p>
        </p:txBody>
      </p:sp>
    </p:spTree>
    <p:extLst>
      <p:ext uri="{BB962C8B-B14F-4D97-AF65-F5344CB8AC3E}">
        <p14:creationId xmlns:p14="http://schemas.microsoft.com/office/powerpoint/2010/main" val="1810415580"/>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ight Blue] New Section">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520701" y="2443568"/>
            <a:ext cx="11228440" cy="1218795"/>
          </a:xfrm>
        </p:spPr>
        <p:txBody>
          <a:bodyPr anchor="b"/>
          <a:lstStyle>
            <a:lvl1pPr marL="0" indent="0">
              <a:buNone/>
              <a:defRPr lang="en-US" sz="8800" i="0" kern="1200" spc="-100" baseline="0" dirty="0" smtClean="0">
                <a:solidFill>
                  <a:schemeClr val="bg2"/>
                </a:solidFill>
                <a:latin typeface="Segoe UI Light" pitchFamily="34" charset="0"/>
                <a:ea typeface="+mn-ea"/>
                <a:cs typeface="+mn-cs"/>
              </a:defRPr>
            </a:lvl1pPr>
          </a:lstStyle>
          <a:p>
            <a:pPr marL="0" lvl="0" indent="0" algn="l" defTabSz="914363" rtl="0" eaLnBrk="1" latinLnBrk="0" hangingPunct="1">
              <a:lnSpc>
                <a:spcPct val="90000"/>
              </a:lnSpc>
              <a:spcBef>
                <a:spcPct val="20000"/>
              </a:spcBef>
              <a:buSzPct val="90000"/>
              <a:buFont typeface="Arial" pitchFamily="34" charset="0"/>
              <a:buNone/>
            </a:pPr>
            <a:r>
              <a:rPr lang="en-US"/>
              <a:t>Edit Master text styles</a:t>
            </a:r>
          </a:p>
        </p:txBody>
      </p:sp>
      <p:sp>
        <p:nvSpPr>
          <p:cNvPr id="4" name="Text Placeholder 8"/>
          <p:cNvSpPr>
            <a:spLocks noGrp="1"/>
          </p:cNvSpPr>
          <p:nvPr>
            <p:ph type="body" sz="quarter" idx="11"/>
          </p:nvPr>
        </p:nvSpPr>
        <p:spPr>
          <a:xfrm>
            <a:off x="520700" y="3894258"/>
            <a:ext cx="7513637" cy="443198"/>
          </a:xfrm>
        </p:spPr>
        <p:txBody>
          <a:bodyPr/>
          <a:lstStyle>
            <a:lvl1pPr marL="0" indent="0">
              <a:buNone/>
              <a:defRPr lang="en-US" sz="3200" kern="1200" spc="-100" baseline="0" dirty="0">
                <a:solidFill>
                  <a:schemeClr val="bg2"/>
                </a:solidFill>
                <a:latin typeface="Segoe UI Light" pitchFamily="34" charset="0"/>
                <a:ea typeface="+mn-ea"/>
                <a:cs typeface="+mn-cs"/>
              </a:defRPr>
            </a:lvl1pPr>
          </a:lstStyle>
          <a:p>
            <a:pPr marL="0" lvl="0" indent="0" algn="l" defTabSz="914363" rtl="0" eaLnBrk="1" latinLnBrk="0" hangingPunct="1">
              <a:lnSpc>
                <a:spcPct val="90000"/>
              </a:lnSpc>
              <a:spcBef>
                <a:spcPct val="20000"/>
              </a:spcBef>
              <a:buSzPct val="90000"/>
              <a:buFont typeface="Arial" pitchFamily="34" charset="0"/>
              <a:buNone/>
            </a:pPr>
            <a:r>
              <a:rPr lang="en-US"/>
              <a:t>Edit Master text styles</a:t>
            </a:r>
          </a:p>
        </p:txBody>
      </p:sp>
    </p:spTree>
    <p:extLst>
      <p:ext uri="{BB962C8B-B14F-4D97-AF65-F5344CB8AC3E}">
        <p14:creationId xmlns:p14="http://schemas.microsoft.com/office/powerpoint/2010/main" val="3353740296"/>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range] New Section">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520700" y="2443568"/>
            <a:ext cx="11228440" cy="1218795"/>
          </a:xfrm>
        </p:spPr>
        <p:txBody>
          <a:bodyPr anchor="b"/>
          <a:lstStyle>
            <a:lvl1pPr marL="0" indent="0">
              <a:buNone/>
              <a:defRPr lang="en-US" sz="8800" i="0" kern="1200" spc="-100" baseline="0" dirty="0" smtClean="0">
                <a:solidFill>
                  <a:schemeClr val="bg2"/>
                </a:solidFill>
                <a:latin typeface="Segoe UI Light" pitchFamily="34" charset="0"/>
                <a:ea typeface="+mn-ea"/>
                <a:cs typeface="+mn-cs"/>
              </a:defRPr>
            </a:lvl1pPr>
          </a:lstStyle>
          <a:p>
            <a:pPr marL="0" lvl="0" indent="0" algn="l" defTabSz="914363" rtl="0" eaLnBrk="1" latinLnBrk="0" hangingPunct="1">
              <a:lnSpc>
                <a:spcPct val="90000"/>
              </a:lnSpc>
              <a:spcBef>
                <a:spcPct val="20000"/>
              </a:spcBef>
              <a:buSzPct val="90000"/>
              <a:buFont typeface="Arial" pitchFamily="34" charset="0"/>
              <a:buNone/>
            </a:pPr>
            <a:r>
              <a:rPr lang="en-US"/>
              <a:t>Edit Master text styles</a:t>
            </a:r>
          </a:p>
        </p:txBody>
      </p:sp>
      <p:sp>
        <p:nvSpPr>
          <p:cNvPr id="4" name="Text Placeholder 8"/>
          <p:cNvSpPr>
            <a:spLocks noGrp="1"/>
          </p:cNvSpPr>
          <p:nvPr>
            <p:ph type="body" sz="quarter" idx="11"/>
          </p:nvPr>
        </p:nvSpPr>
        <p:spPr>
          <a:xfrm>
            <a:off x="520699" y="3894258"/>
            <a:ext cx="7513637" cy="443198"/>
          </a:xfrm>
        </p:spPr>
        <p:txBody>
          <a:bodyPr/>
          <a:lstStyle>
            <a:lvl1pPr marL="0" indent="0">
              <a:buNone/>
              <a:defRPr lang="en-US" sz="3200" kern="1200" spc="-100" baseline="0" dirty="0">
                <a:solidFill>
                  <a:schemeClr val="bg2"/>
                </a:solidFill>
                <a:latin typeface="Segoe UI Light" pitchFamily="34" charset="0"/>
                <a:ea typeface="+mn-ea"/>
                <a:cs typeface="+mn-cs"/>
              </a:defRPr>
            </a:lvl1pPr>
          </a:lstStyle>
          <a:p>
            <a:pPr marL="0" lvl="0" indent="0" algn="l" defTabSz="914363" rtl="0" eaLnBrk="1" latinLnBrk="0" hangingPunct="1">
              <a:lnSpc>
                <a:spcPct val="90000"/>
              </a:lnSpc>
              <a:spcBef>
                <a:spcPct val="20000"/>
              </a:spcBef>
              <a:buSzPct val="90000"/>
              <a:buFont typeface="Arial" pitchFamily="34" charset="0"/>
              <a:buNone/>
            </a:pPr>
            <a:r>
              <a:rPr lang="en-US"/>
              <a:t>Edit Master text styles</a:t>
            </a:r>
          </a:p>
        </p:txBody>
      </p:sp>
    </p:spTree>
    <p:extLst>
      <p:ext uri="{BB962C8B-B14F-4D97-AF65-F5344CB8AC3E}">
        <p14:creationId xmlns:p14="http://schemas.microsoft.com/office/powerpoint/2010/main" val="91624867"/>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reen] New Section">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520700" y="2443568"/>
            <a:ext cx="11228440" cy="1218795"/>
          </a:xfrm>
        </p:spPr>
        <p:txBody>
          <a:bodyPr anchor="b"/>
          <a:lstStyle>
            <a:lvl1pPr marL="0" indent="0">
              <a:buNone/>
              <a:defRPr lang="en-US" sz="8800" i="0" kern="1200" spc="-100" baseline="0" dirty="0" smtClean="0">
                <a:solidFill>
                  <a:schemeClr val="bg2"/>
                </a:solidFill>
                <a:latin typeface="Segoe UI Light" pitchFamily="34" charset="0"/>
                <a:ea typeface="+mn-ea"/>
                <a:cs typeface="+mn-cs"/>
              </a:defRPr>
            </a:lvl1pPr>
          </a:lstStyle>
          <a:p>
            <a:pPr marL="0" lvl="0" indent="0" algn="l" defTabSz="914363" rtl="0" eaLnBrk="1" latinLnBrk="0" hangingPunct="1">
              <a:lnSpc>
                <a:spcPct val="90000"/>
              </a:lnSpc>
              <a:spcBef>
                <a:spcPct val="20000"/>
              </a:spcBef>
              <a:buSzPct val="90000"/>
              <a:buFont typeface="Arial" pitchFamily="34" charset="0"/>
              <a:buNone/>
            </a:pPr>
            <a:r>
              <a:rPr lang="en-US"/>
              <a:t>Edit Master text styles</a:t>
            </a:r>
          </a:p>
        </p:txBody>
      </p:sp>
      <p:sp>
        <p:nvSpPr>
          <p:cNvPr id="4" name="Text Placeholder 8"/>
          <p:cNvSpPr>
            <a:spLocks noGrp="1"/>
          </p:cNvSpPr>
          <p:nvPr>
            <p:ph type="body" sz="quarter" idx="11"/>
          </p:nvPr>
        </p:nvSpPr>
        <p:spPr>
          <a:xfrm>
            <a:off x="520699" y="3894258"/>
            <a:ext cx="7513637" cy="443198"/>
          </a:xfrm>
        </p:spPr>
        <p:txBody>
          <a:bodyPr/>
          <a:lstStyle>
            <a:lvl1pPr marL="0" indent="0">
              <a:buNone/>
              <a:defRPr lang="en-US" sz="3200" kern="1200" spc="-100" baseline="0" dirty="0">
                <a:solidFill>
                  <a:schemeClr val="bg2"/>
                </a:solidFill>
                <a:latin typeface="Segoe UI Light" pitchFamily="34" charset="0"/>
                <a:ea typeface="+mn-ea"/>
                <a:cs typeface="+mn-cs"/>
              </a:defRPr>
            </a:lvl1pPr>
          </a:lstStyle>
          <a:p>
            <a:pPr marL="0" lvl="0" indent="0" algn="l" defTabSz="914363" rtl="0" eaLnBrk="1" latinLnBrk="0" hangingPunct="1">
              <a:lnSpc>
                <a:spcPct val="90000"/>
              </a:lnSpc>
              <a:spcBef>
                <a:spcPct val="20000"/>
              </a:spcBef>
              <a:buSzPct val="90000"/>
              <a:buFont typeface="Arial" pitchFamily="34" charset="0"/>
              <a:buNone/>
            </a:pPr>
            <a:r>
              <a:rPr lang="en-US"/>
              <a:t>Edit Master text styles</a:t>
            </a:r>
          </a:p>
        </p:txBody>
      </p:sp>
    </p:spTree>
    <p:extLst>
      <p:ext uri="{BB962C8B-B14F-4D97-AF65-F5344CB8AC3E}">
        <p14:creationId xmlns:p14="http://schemas.microsoft.com/office/powerpoint/2010/main" val="215778041"/>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Green] New Section">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520700" y="2443568"/>
            <a:ext cx="11228440" cy="1218795"/>
          </a:xfrm>
        </p:spPr>
        <p:txBody>
          <a:bodyPr anchor="b"/>
          <a:lstStyle>
            <a:lvl1pPr marL="0" indent="0">
              <a:buNone/>
              <a:defRPr lang="en-US" sz="8800" i="0" kern="1200" spc="-100" baseline="0" dirty="0" smtClean="0">
                <a:solidFill>
                  <a:schemeClr val="bg2"/>
                </a:solidFill>
                <a:latin typeface="Segoe UI Light" pitchFamily="34" charset="0"/>
                <a:ea typeface="+mn-ea"/>
                <a:cs typeface="+mn-cs"/>
              </a:defRPr>
            </a:lvl1pPr>
          </a:lstStyle>
          <a:p>
            <a:pPr marL="0" lvl="0" indent="0" algn="l" defTabSz="914363" rtl="0" eaLnBrk="1" latinLnBrk="0" hangingPunct="1">
              <a:lnSpc>
                <a:spcPct val="90000"/>
              </a:lnSpc>
              <a:spcBef>
                <a:spcPct val="20000"/>
              </a:spcBef>
              <a:buSzPct val="90000"/>
              <a:buFont typeface="Arial" pitchFamily="34" charset="0"/>
              <a:buNone/>
            </a:pPr>
            <a:r>
              <a:rPr lang="en-US"/>
              <a:t>Edit Master text styles</a:t>
            </a:r>
          </a:p>
        </p:txBody>
      </p:sp>
      <p:sp>
        <p:nvSpPr>
          <p:cNvPr id="4" name="Text Placeholder 8"/>
          <p:cNvSpPr>
            <a:spLocks noGrp="1"/>
          </p:cNvSpPr>
          <p:nvPr>
            <p:ph type="body" sz="quarter" idx="11"/>
          </p:nvPr>
        </p:nvSpPr>
        <p:spPr>
          <a:xfrm>
            <a:off x="520699" y="3894258"/>
            <a:ext cx="7513637" cy="443198"/>
          </a:xfrm>
        </p:spPr>
        <p:txBody>
          <a:bodyPr/>
          <a:lstStyle>
            <a:lvl1pPr marL="0" indent="0">
              <a:buNone/>
              <a:defRPr lang="en-US" sz="3200" kern="1200" spc="-100" baseline="0" dirty="0">
                <a:solidFill>
                  <a:schemeClr val="bg2"/>
                </a:solidFill>
                <a:latin typeface="Segoe UI Light" pitchFamily="34" charset="0"/>
                <a:ea typeface="+mn-ea"/>
                <a:cs typeface="+mn-cs"/>
              </a:defRPr>
            </a:lvl1pPr>
          </a:lstStyle>
          <a:p>
            <a:pPr marL="0" lvl="0" indent="0" algn="l" defTabSz="914363" rtl="0" eaLnBrk="1" latinLnBrk="0" hangingPunct="1">
              <a:lnSpc>
                <a:spcPct val="90000"/>
              </a:lnSpc>
              <a:spcBef>
                <a:spcPct val="20000"/>
              </a:spcBef>
              <a:buSzPct val="90000"/>
              <a:buFont typeface="Arial" pitchFamily="34" charset="0"/>
              <a:buNone/>
            </a:pPr>
            <a:r>
              <a:rPr lang="en-US"/>
              <a:t>Edit Master text styles</a:t>
            </a:r>
          </a:p>
        </p:txBody>
      </p:sp>
    </p:spTree>
    <p:extLst>
      <p:ext uri="{BB962C8B-B14F-4D97-AF65-F5344CB8AC3E}">
        <p14:creationId xmlns:p14="http://schemas.microsoft.com/office/powerpoint/2010/main" val="1367961562"/>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ark Grey] New Section">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520700" y="2443568"/>
            <a:ext cx="11228440" cy="1218795"/>
          </a:xfrm>
        </p:spPr>
        <p:txBody>
          <a:bodyPr anchor="b"/>
          <a:lstStyle>
            <a:lvl1pPr marL="0" indent="0">
              <a:buNone/>
              <a:defRPr lang="en-US" sz="8800" i="0" kern="1200" spc="-100" baseline="0" dirty="0" smtClean="0">
                <a:gradFill>
                  <a:gsLst>
                    <a:gs pos="0">
                      <a:schemeClr val="tx1"/>
                    </a:gs>
                    <a:gs pos="100000">
                      <a:schemeClr val="tx1"/>
                    </a:gs>
                  </a:gsLst>
                  <a:lin ang="5400000" scaled="0"/>
                </a:gradFill>
                <a:latin typeface="Segoe UI Light" pitchFamily="34" charset="0"/>
                <a:ea typeface="+mn-ea"/>
                <a:cs typeface="+mn-cs"/>
              </a:defRPr>
            </a:lvl1pPr>
          </a:lstStyle>
          <a:p>
            <a:pPr marL="0" lvl="0" indent="0" algn="l" defTabSz="914363" rtl="0" eaLnBrk="1" latinLnBrk="0" hangingPunct="1">
              <a:lnSpc>
                <a:spcPct val="90000"/>
              </a:lnSpc>
              <a:spcBef>
                <a:spcPct val="20000"/>
              </a:spcBef>
              <a:buSzPct val="90000"/>
              <a:buFont typeface="Arial" pitchFamily="34" charset="0"/>
              <a:buNone/>
            </a:pPr>
            <a:r>
              <a:rPr lang="en-US"/>
              <a:t>Edit Master text styles</a:t>
            </a:r>
          </a:p>
        </p:txBody>
      </p:sp>
      <p:sp>
        <p:nvSpPr>
          <p:cNvPr id="4" name="Text Placeholder 8"/>
          <p:cNvSpPr>
            <a:spLocks noGrp="1"/>
          </p:cNvSpPr>
          <p:nvPr>
            <p:ph type="body" sz="quarter" idx="11"/>
          </p:nvPr>
        </p:nvSpPr>
        <p:spPr>
          <a:xfrm>
            <a:off x="520699" y="3894258"/>
            <a:ext cx="7513637" cy="443198"/>
          </a:xfrm>
        </p:spPr>
        <p:txBody>
          <a:bodyPr/>
          <a:lstStyle>
            <a:lvl1pPr marL="0" indent="0">
              <a:buNone/>
              <a:defRPr lang="en-US" sz="3200" kern="1200" spc="-100" baseline="0" dirty="0">
                <a:gradFill>
                  <a:gsLst>
                    <a:gs pos="0">
                      <a:schemeClr val="tx1"/>
                    </a:gs>
                    <a:gs pos="100000">
                      <a:schemeClr val="tx1"/>
                    </a:gs>
                  </a:gsLst>
                  <a:lin ang="5400000" scaled="0"/>
                </a:gradFill>
                <a:latin typeface="Segoe UI Light" pitchFamily="34" charset="0"/>
                <a:ea typeface="+mn-ea"/>
                <a:cs typeface="+mn-cs"/>
              </a:defRPr>
            </a:lvl1pPr>
          </a:lstStyle>
          <a:p>
            <a:pPr marL="0" lvl="0" indent="0" algn="l" defTabSz="914363" rtl="0" eaLnBrk="1" latinLnBrk="0" hangingPunct="1">
              <a:lnSpc>
                <a:spcPct val="90000"/>
              </a:lnSpc>
              <a:spcBef>
                <a:spcPct val="20000"/>
              </a:spcBef>
              <a:buSzPct val="90000"/>
              <a:buFont typeface="Arial" pitchFamily="34" charset="0"/>
              <a:buNone/>
            </a:pPr>
            <a:r>
              <a:rPr lang="en-US"/>
              <a:t>Edit Master text styles</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21729" y="6109970"/>
            <a:ext cx="3048000" cy="434340"/>
          </a:xfrm>
          <a:prstGeom prst="rect">
            <a:avLst/>
          </a:prstGeom>
        </p:spPr>
      </p:pic>
    </p:spTree>
    <p:extLst>
      <p:ext uri="{BB962C8B-B14F-4D97-AF65-F5344CB8AC3E}">
        <p14:creationId xmlns:p14="http://schemas.microsoft.com/office/powerpoint/2010/main" val="3952019140"/>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A1F0B-9343-4BF8-84E2-234DE0EA2370}"/>
              </a:ext>
            </a:extLst>
          </p:cNvPr>
          <p:cNvSpPr>
            <a:spLocks noGrp="1"/>
          </p:cNvSpPr>
          <p:nvPr>
            <p:ph type="title"/>
          </p:nvPr>
        </p:nvSpPr>
        <p:spPr>
          <a:xfrm>
            <a:off x="535015" y="602312"/>
            <a:ext cx="11149013" cy="747897"/>
          </a:xfrm>
        </p:spPr>
        <p:txBody>
          <a:bodyPr/>
          <a:lstStyle/>
          <a:p>
            <a:r>
              <a:rPr lang="en-US"/>
              <a:t>Click to edit Master title style</a:t>
            </a:r>
            <a:endParaRPr lang="en-GB"/>
          </a:p>
        </p:txBody>
      </p:sp>
    </p:spTree>
    <p:extLst>
      <p:ext uri="{BB962C8B-B14F-4D97-AF65-F5344CB8AC3E}">
        <p14:creationId xmlns:p14="http://schemas.microsoft.com/office/powerpoint/2010/main" val="3101524148"/>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Dark Grey] New Section">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21729" y="6109970"/>
            <a:ext cx="3048000" cy="434340"/>
          </a:xfrm>
          <a:prstGeom prst="rect">
            <a:avLst/>
          </a:prstGeom>
        </p:spPr>
      </p:pic>
      <p:sp>
        <p:nvSpPr>
          <p:cNvPr id="8" name="Title 1">
            <a:extLst>
              <a:ext uri="{FF2B5EF4-FFF2-40B4-BE49-F238E27FC236}">
                <a16:creationId xmlns:a16="http://schemas.microsoft.com/office/drawing/2014/main" id="{8EAC0A50-86C1-43F4-84E2-763AF46EA153}"/>
              </a:ext>
            </a:extLst>
          </p:cNvPr>
          <p:cNvSpPr>
            <a:spLocks noGrp="1"/>
          </p:cNvSpPr>
          <p:nvPr>
            <p:ph type="title"/>
          </p:nvPr>
        </p:nvSpPr>
        <p:spPr>
          <a:xfrm>
            <a:off x="0" y="363537"/>
            <a:ext cx="6096001" cy="747897"/>
          </a:xfrm>
          <a:solidFill>
            <a:srgbClr val="E31F2D"/>
          </a:solidFill>
        </p:spPr>
        <p:txBody>
          <a:bodyPr wrap="square">
            <a:noAutofit/>
          </a:bodyPr>
          <a:lstStyle>
            <a:lvl1pPr marL="628650" indent="0">
              <a:defRPr>
                <a:solidFill>
                  <a:schemeClr val="bg1"/>
                </a:solidFill>
              </a:defRPr>
            </a:lvl1pPr>
          </a:lstStyle>
          <a:p>
            <a:r>
              <a:rPr lang="en-US"/>
              <a:t>Click to edit Master title style</a:t>
            </a:r>
            <a:endParaRPr lang="en-GB" dirty="0"/>
          </a:p>
        </p:txBody>
      </p:sp>
      <p:sp>
        <p:nvSpPr>
          <p:cNvPr id="10" name="Content Placeholder 2">
            <a:extLst>
              <a:ext uri="{FF2B5EF4-FFF2-40B4-BE49-F238E27FC236}">
                <a16:creationId xmlns:a16="http://schemas.microsoft.com/office/drawing/2014/main" id="{5FCF3254-E30A-4EB7-A225-12A49F8E7994}"/>
              </a:ext>
            </a:extLst>
          </p:cNvPr>
          <p:cNvSpPr>
            <a:spLocks noGrp="1"/>
          </p:cNvSpPr>
          <p:nvPr>
            <p:ph idx="1" hasCustomPrompt="1"/>
          </p:nvPr>
        </p:nvSpPr>
        <p:spPr>
          <a:xfrm>
            <a:off x="520701" y="1447799"/>
            <a:ext cx="5100872" cy="1695849"/>
          </a:xfrm>
        </p:spPr>
        <p:txBody>
          <a:bodyPr>
            <a:noAutofit/>
          </a:bodyPr>
          <a:lstStyle>
            <a:lvl1pPr marL="0" indent="0">
              <a:lnSpc>
                <a:spcPct val="90000"/>
              </a:lnSpc>
              <a:buNone/>
              <a:defRPr lang="en-US" sz="3200" kern="1200" spc="-100" baseline="0" dirty="0" smtClean="0">
                <a:solidFill>
                  <a:schemeClr val="accent1"/>
                </a:solidFill>
                <a:latin typeface="Segoe UI Light" pitchFamily="34" charset="0"/>
                <a:ea typeface="+mn-ea"/>
                <a:cs typeface="+mn-cs"/>
              </a:defRPr>
            </a:lvl1pPr>
            <a:lvl2pPr marL="0" indent="0">
              <a:lnSpc>
                <a:spcPct val="90000"/>
              </a:lnSpc>
              <a:buNone/>
              <a:tabLst/>
              <a:defRPr sz="2000">
                <a:solidFill>
                  <a:schemeClr val="tx2"/>
                </a:solidFill>
                <a:latin typeface="+mn-lt"/>
              </a:defRPr>
            </a:lvl2pPr>
            <a:lvl3pPr marL="536575" indent="-284163">
              <a:lnSpc>
                <a:spcPct val="90000"/>
              </a:lnSpc>
              <a:defRPr sz="1800">
                <a:solidFill>
                  <a:schemeClr val="tx2"/>
                </a:solidFill>
                <a:latin typeface="+mn-lt"/>
              </a:defRPr>
            </a:lvl3pPr>
            <a:lvl4pPr marL="901700" indent="-223838">
              <a:lnSpc>
                <a:spcPct val="90000"/>
              </a:lnSpc>
              <a:defRPr sz="1800">
                <a:solidFill>
                  <a:schemeClr val="tx2"/>
                </a:solidFill>
                <a:latin typeface="+mn-lt"/>
              </a:defRPr>
            </a:lvl4pPr>
            <a:lvl5pPr marL="1436688" indent="-230188">
              <a:lnSpc>
                <a:spcPct val="90000"/>
              </a:lnSpc>
              <a:defRPr sz="1800">
                <a:solidFill>
                  <a:schemeClr val="tx2"/>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00214132"/>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Dark Grey] New Section">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21729" y="6109970"/>
            <a:ext cx="3048000" cy="434340"/>
          </a:xfrm>
          <a:prstGeom prst="rect">
            <a:avLst/>
          </a:prstGeom>
        </p:spPr>
      </p:pic>
      <p:sp>
        <p:nvSpPr>
          <p:cNvPr id="8" name="Title 1">
            <a:extLst>
              <a:ext uri="{FF2B5EF4-FFF2-40B4-BE49-F238E27FC236}">
                <a16:creationId xmlns:a16="http://schemas.microsoft.com/office/drawing/2014/main" id="{8EAC0A50-86C1-43F4-84E2-763AF46EA153}"/>
              </a:ext>
            </a:extLst>
          </p:cNvPr>
          <p:cNvSpPr>
            <a:spLocks noGrp="1"/>
          </p:cNvSpPr>
          <p:nvPr>
            <p:ph type="title"/>
          </p:nvPr>
        </p:nvSpPr>
        <p:spPr>
          <a:xfrm>
            <a:off x="0" y="363537"/>
            <a:ext cx="6096001" cy="747897"/>
          </a:xfrm>
          <a:solidFill>
            <a:schemeClr val="accent2"/>
          </a:solidFill>
        </p:spPr>
        <p:txBody>
          <a:bodyPr>
            <a:noAutofit/>
          </a:bodyPr>
          <a:lstStyle>
            <a:lvl1pPr marL="628650" indent="0">
              <a:defRPr>
                <a:solidFill>
                  <a:schemeClr val="bg1"/>
                </a:solidFill>
              </a:defRPr>
            </a:lvl1pPr>
          </a:lstStyle>
          <a:p>
            <a:r>
              <a:rPr lang="en-US"/>
              <a:t>Click to edit Master title style</a:t>
            </a:r>
            <a:endParaRPr lang="en-GB" dirty="0"/>
          </a:p>
        </p:txBody>
      </p:sp>
      <p:sp>
        <p:nvSpPr>
          <p:cNvPr id="4" name="Content Placeholder 2">
            <a:extLst>
              <a:ext uri="{FF2B5EF4-FFF2-40B4-BE49-F238E27FC236}">
                <a16:creationId xmlns:a16="http://schemas.microsoft.com/office/drawing/2014/main" id="{FC264E21-C76B-47EB-8F21-9F9A3D03BD67}"/>
              </a:ext>
            </a:extLst>
          </p:cNvPr>
          <p:cNvSpPr>
            <a:spLocks noGrp="1"/>
          </p:cNvSpPr>
          <p:nvPr>
            <p:ph idx="1" hasCustomPrompt="1"/>
          </p:nvPr>
        </p:nvSpPr>
        <p:spPr>
          <a:xfrm>
            <a:off x="520701" y="1447799"/>
            <a:ext cx="5100872" cy="1695849"/>
          </a:xfrm>
        </p:spPr>
        <p:txBody>
          <a:bodyPr>
            <a:noAutofit/>
          </a:bodyPr>
          <a:lstStyle>
            <a:lvl1pPr marL="0" indent="0">
              <a:lnSpc>
                <a:spcPct val="90000"/>
              </a:lnSpc>
              <a:buNone/>
              <a:defRPr lang="en-US" sz="3200" kern="1200" spc="-100" baseline="0" dirty="0" smtClean="0">
                <a:solidFill>
                  <a:schemeClr val="accent2"/>
                </a:solidFill>
                <a:latin typeface="Segoe UI Light" pitchFamily="34" charset="0"/>
                <a:ea typeface="+mn-ea"/>
                <a:cs typeface="+mn-cs"/>
              </a:defRPr>
            </a:lvl1pPr>
            <a:lvl2pPr marL="0" indent="0">
              <a:lnSpc>
                <a:spcPct val="90000"/>
              </a:lnSpc>
              <a:buNone/>
              <a:tabLst/>
              <a:defRPr sz="2000">
                <a:solidFill>
                  <a:schemeClr val="tx2"/>
                </a:solidFill>
                <a:latin typeface="+mn-lt"/>
              </a:defRPr>
            </a:lvl2pPr>
            <a:lvl3pPr marL="536575" indent="-284163">
              <a:lnSpc>
                <a:spcPct val="90000"/>
              </a:lnSpc>
              <a:defRPr sz="1800">
                <a:solidFill>
                  <a:schemeClr val="tx2"/>
                </a:solidFill>
                <a:latin typeface="+mn-lt"/>
              </a:defRPr>
            </a:lvl3pPr>
            <a:lvl4pPr marL="901700" indent="-223838">
              <a:lnSpc>
                <a:spcPct val="90000"/>
              </a:lnSpc>
              <a:defRPr sz="1800">
                <a:solidFill>
                  <a:schemeClr val="tx2"/>
                </a:solidFill>
                <a:latin typeface="+mn-lt"/>
              </a:defRPr>
            </a:lvl4pPr>
            <a:lvl5pPr marL="1436688" indent="-230188">
              <a:lnSpc>
                <a:spcPct val="90000"/>
              </a:lnSpc>
              <a:defRPr sz="1800">
                <a:solidFill>
                  <a:schemeClr val="tx2"/>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27043953"/>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Dark Grey] New Section">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21729" y="6109970"/>
            <a:ext cx="3048000" cy="434340"/>
          </a:xfrm>
          <a:prstGeom prst="rect">
            <a:avLst/>
          </a:prstGeom>
        </p:spPr>
      </p:pic>
      <p:sp>
        <p:nvSpPr>
          <p:cNvPr id="8" name="Title 1">
            <a:extLst>
              <a:ext uri="{FF2B5EF4-FFF2-40B4-BE49-F238E27FC236}">
                <a16:creationId xmlns:a16="http://schemas.microsoft.com/office/drawing/2014/main" id="{8EAC0A50-86C1-43F4-84E2-763AF46EA153}"/>
              </a:ext>
            </a:extLst>
          </p:cNvPr>
          <p:cNvSpPr>
            <a:spLocks noGrp="1"/>
          </p:cNvSpPr>
          <p:nvPr>
            <p:ph type="title"/>
          </p:nvPr>
        </p:nvSpPr>
        <p:spPr>
          <a:xfrm>
            <a:off x="0" y="363537"/>
            <a:ext cx="6096001" cy="747897"/>
          </a:xfrm>
          <a:solidFill>
            <a:schemeClr val="accent3"/>
          </a:solidFill>
        </p:spPr>
        <p:txBody>
          <a:bodyPr>
            <a:noAutofit/>
          </a:bodyPr>
          <a:lstStyle>
            <a:lvl1pPr marL="628650" indent="0">
              <a:defRPr>
                <a:solidFill>
                  <a:schemeClr val="bg1"/>
                </a:solidFill>
              </a:defRPr>
            </a:lvl1pPr>
          </a:lstStyle>
          <a:p>
            <a:r>
              <a:rPr lang="en-US"/>
              <a:t>Click to edit Master title style</a:t>
            </a:r>
            <a:endParaRPr lang="en-GB" dirty="0"/>
          </a:p>
        </p:txBody>
      </p:sp>
      <p:sp>
        <p:nvSpPr>
          <p:cNvPr id="4" name="Content Placeholder 2">
            <a:extLst>
              <a:ext uri="{FF2B5EF4-FFF2-40B4-BE49-F238E27FC236}">
                <a16:creationId xmlns:a16="http://schemas.microsoft.com/office/drawing/2014/main" id="{073217B6-50E2-42B0-BD88-368B107E73E4}"/>
              </a:ext>
            </a:extLst>
          </p:cNvPr>
          <p:cNvSpPr>
            <a:spLocks noGrp="1"/>
          </p:cNvSpPr>
          <p:nvPr>
            <p:ph idx="1" hasCustomPrompt="1"/>
          </p:nvPr>
        </p:nvSpPr>
        <p:spPr>
          <a:xfrm>
            <a:off x="520701" y="1447799"/>
            <a:ext cx="5100872" cy="1695849"/>
          </a:xfrm>
        </p:spPr>
        <p:txBody>
          <a:bodyPr>
            <a:noAutofit/>
          </a:bodyPr>
          <a:lstStyle>
            <a:lvl1pPr marL="0" indent="0">
              <a:lnSpc>
                <a:spcPct val="90000"/>
              </a:lnSpc>
              <a:buNone/>
              <a:defRPr lang="en-US" sz="3200" kern="1200" spc="-100" baseline="0" dirty="0" smtClean="0">
                <a:solidFill>
                  <a:schemeClr val="accent3"/>
                </a:solidFill>
                <a:latin typeface="Segoe UI Light" pitchFamily="34" charset="0"/>
                <a:ea typeface="+mn-ea"/>
                <a:cs typeface="+mn-cs"/>
              </a:defRPr>
            </a:lvl1pPr>
            <a:lvl2pPr marL="0" indent="0">
              <a:lnSpc>
                <a:spcPct val="90000"/>
              </a:lnSpc>
              <a:buNone/>
              <a:tabLst/>
              <a:defRPr sz="2000">
                <a:solidFill>
                  <a:schemeClr val="tx2"/>
                </a:solidFill>
                <a:latin typeface="+mn-lt"/>
              </a:defRPr>
            </a:lvl2pPr>
            <a:lvl3pPr marL="536575" indent="-284163">
              <a:lnSpc>
                <a:spcPct val="90000"/>
              </a:lnSpc>
              <a:defRPr sz="1800">
                <a:solidFill>
                  <a:schemeClr val="tx2"/>
                </a:solidFill>
                <a:latin typeface="+mn-lt"/>
              </a:defRPr>
            </a:lvl3pPr>
            <a:lvl4pPr marL="901700" indent="-223838">
              <a:lnSpc>
                <a:spcPct val="90000"/>
              </a:lnSpc>
              <a:defRPr sz="1800">
                <a:solidFill>
                  <a:schemeClr val="tx2"/>
                </a:solidFill>
                <a:latin typeface="+mn-lt"/>
              </a:defRPr>
            </a:lvl4pPr>
            <a:lvl5pPr marL="1436688" indent="-230188">
              <a:lnSpc>
                <a:spcPct val="90000"/>
              </a:lnSpc>
              <a:defRPr sz="1800">
                <a:solidFill>
                  <a:schemeClr val="tx2"/>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70057094"/>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_[Dark Grey] New Section">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21729" y="6109970"/>
            <a:ext cx="3048000" cy="434340"/>
          </a:xfrm>
          <a:prstGeom prst="rect">
            <a:avLst/>
          </a:prstGeom>
        </p:spPr>
      </p:pic>
      <p:sp>
        <p:nvSpPr>
          <p:cNvPr id="8" name="Title 1">
            <a:extLst>
              <a:ext uri="{FF2B5EF4-FFF2-40B4-BE49-F238E27FC236}">
                <a16:creationId xmlns:a16="http://schemas.microsoft.com/office/drawing/2014/main" id="{8EAC0A50-86C1-43F4-84E2-763AF46EA153}"/>
              </a:ext>
            </a:extLst>
          </p:cNvPr>
          <p:cNvSpPr>
            <a:spLocks noGrp="1"/>
          </p:cNvSpPr>
          <p:nvPr>
            <p:ph type="title"/>
          </p:nvPr>
        </p:nvSpPr>
        <p:spPr>
          <a:xfrm>
            <a:off x="0" y="363537"/>
            <a:ext cx="6096001" cy="747897"/>
          </a:xfrm>
          <a:solidFill>
            <a:schemeClr val="accent4"/>
          </a:solidFill>
        </p:spPr>
        <p:txBody>
          <a:bodyPr>
            <a:noAutofit/>
          </a:bodyPr>
          <a:lstStyle>
            <a:lvl1pPr marL="628650" indent="0">
              <a:defRPr>
                <a:solidFill>
                  <a:schemeClr val="bg1"/>
                </a:solidFill>
              </a:defRPr>
            </a:lvl1pPr>
          </a:lstStyle>
          <a:p>
            <a:r>
              <a:rPr lang="en-US"/>
              <a:t>Click to edit Master title style</a:t>
            </a:r>
            <a:endParaRPr lang="en-GB" dirty="0"/>
          </a:p>
        </p:txBody>
      </p:sp>
      <p:sp>
        <p:nvSpPr>
          <p:cNvPr id="4" name="Content Placeholder 2">
            <a:extLst>
              <a:ext uri="{FF2B5EF4-FFF2-40B4-BE49-F238E27FC236}">
                <a16:creationId xmlns:a16="http://schemas.microsoft.com/office/drawing/2014/main" id="{205C5549-254A-45E4-8CA1-474808869BE4}"/>
              </a:ext>
            </a:extLst>
          </p:cNvPr>
          <p:cNvSpPr>
            <a:spLocks noGrp="1"/>
          </p:cNvSpPr>
          <p:nvPr>
            <p:ph idx="1" hasCustomPrompt="1"/>
          </p:nvPr>
        </p:nvSpPr>
        <p:spPr>
          <a:xfrm>
            <a:off x="520701" y="1447799"/>
            <a:ext cx="5100872" cy="1695849"/>
          </a:xfrm>
        </p:spPr>
        <p:txBody>
          <a:bodyPr>
            <a:noAutofit/>
          </a:bodyPr>
          <a:lstStyle>
            <a:lvl1pPr marL="0" indent="0">
              <a:lnSpc>
                <a:spcPct val="90000"/>
              </a:lnSpc>
              <a:buNone/>
              <a:defRPr lang="en-US" sz="3200" kern="1200" spc="-100" baseline="0" dirty="0" smtClean="0">
                <a:solidFill>
                  <a:schemeClr val="accent4"/>
                </a:solidFill>
                <a:latin typeface="Segoe UI Light" pitchFamily="34" charset="0"/>
                <a:ea typeface="+mn-ea"/>
                <a:cs typeface="+mn-cs"/>
              </a:defRPr>
            </a:lvl1pPr>
            <a:lvl2pPr marL="0" indent="0">
              <a:lnSpc>
                <a:spcPct val="90000"/>
              </a:lnSpc>
              <a:buNone/>
              <a:tabLst/>
              <a:defRPr sz="2000">
                <a:solidFill>
                  <a:schemeClr val="tx2"/>
                </a:solidFill>
                <a:latin typeface="+mn-lt"/>
              </a:defRPr>
            </a:lvl2pPr>
            <a:lvl3pPr marL="536575" indent="-284163">
              <a:lnSpc>
                <a:spcPct val="90000"/>
              </a:lnSpc>
              <a:defRPr sz="1800">
                <a:solidFill>
                  <a:schemeClr val="tx2"/>
                </a:solidFill>
                <a:latin typeface="+mn-lt"/>
              </a:defRPr>
            </a:lvl3pPr>
            <a:lvl4pPr marL="901700" indent="-223838">
              <a:lnSpc>
                <a:spcPct val="90000"/>
              </a:lnSpc>
              <a:defRPr sz="1800">
                <a:solidFill>
                  <a:schemeClr val="tx2"/>
                </a:solidFill>
                <a:latin typeface="+mn-lt"/>
              </a:defRPr>
            </a:lvl4pPr>
            <a:lvl5pPr marL="1436688" indent="-230188">
              <a:lnSpc>
                <a:spcPct val="90000"/>
              </a:lnSpc>
              <a:defRPr sz="1800">
                <a:solidFill>
                  <a:schemeClr val="tx2"/>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64758710"/>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6_[Dark Grey] New Section">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21729" y="6109970"/>
            <a:ext cx="3048000" cy="434340"/>
          </a:xfrm>
          <a:prstGeom prst="rect">
            <a:avLst/>
          </a:prstGeom>
        </p:spPr>
      </p:pic>
      <p:sp>
        <p:nvSpPr>
          <p:cNvPr id="8" name="Title 1">
            <a:extLst>
              <a:ext uri="{FF2B5EF4-FFF2-40B4-BE49-F238E27FC236}">
                <a16:creationId xmlns:a16="http://schemas.microsoft.com/office/drawing/2014/main" id="{8EAC0A50-86C1-43F4-84E2-763AF46EA153}"/>
              </a:ext>
            </a:extLst>
          </p:cNvPr>
          <p:cNvSpPr>
            <a:spLocks noGrp="1"/>
          </p:cNvSpPr>
          <p:nvPr>
            <p:ph type="title"/>
          </p:nvPr>
        </p:nvSpPr>
        <p:spPr>
          <a:xfrm>
            <a:off x="0" y="363537"/>
            <a:ext cx="6096001" cy="747897"/>
          </a:xfrm>
          <a:solidFill>
            <a:schemeClr val="accent5"/>
          </a:solidFill>
        </p:spPr>
        <p:txBody>
          <a:bodyPr>
            <a:noAutofit/>
          </a:bodyPr>
          <a:lstStyle>
            <a:lvl1pPr marL="628650" indent="0">
              <a:defRPr>
                <a:solidFill>
                  <a:schemeClr val="bg1"/>
                </a:solidFill>
              </a:defRPr>
            </a:lvl1pPr>
          </a:lstStyle>
          <a:p>
            <a:r>
              <a:rPr lang="en-US"/>
              <a:t>Click to edit Master title style</a:t>
            </a:r>
            <a:endParaRPr lang="en-GB" dirty="0"/>
          </a:p>
        </p:txBody>
      </p:sp>
      <p:sp>
        <p:nvSpPr>
          <p:cNvPr id="4" name="Content Placeholder 2">
            <a:extLst>
              <a:ext uri="{FF2B5EF4-FFF2-40B4-BE49-F238E27FC236}">
                <a16:creationId xmlns:a16="http://schemas.microsoft.com/office/drawing/2014/main" id="{3E7D608F-310C-46FF-BA6B-DF6B8446ABFC}"/>
              </a:ext>
            </a:extLst>
          </p:cNvPr>
          <p:cNvSpPr>
            <a:spLocks noGrp="1"/>
          </p:cNvSpPr>
          <p:nvPr>
            <p:ph idx="1" hasCustomPrompt="1"/>
          </p:nvPr>
        </p:nvSpPr>
        <p:spPr>
          <a:xfrm>
            <a:off x="520701" y="1447799"/>
            <a:ext cx="5100872" cy="1695849"/>
          </a:xfrm>
        </p:spPr>
        <p:txBody>
          <a:bodyPr>
            <a:noAutofit/>
          </a:bodyPr>
          <a:lstStyle>
            <a:lvl1pPr marL="0" indent="0">
              <a:lnSpc>
                <a:spcPct val="90000"/>
              </a:lnSpc>
              <a:buNone/>
              <a:defRPr lang="en-US" sz="3200" kern="1200" spc="-100" baseline="0" dirty="0" smtClean="0">
                <a:solidFill>
                  <a:schemeClr val="accent5"/>
                </a:solidFill>
                <a:latin typeface="Segoe UI Light" pitchFamily="34" charset="0"/>
                <a:ea typeface="+mn-ea"/>
                <a:cs typeface="+mn-cs"/>
              </a:defRPr>
            </a:lvl1pPr>
            <a:lvl2pPr marL="0" indent="0">
              <a:lnSpc>
                <a:spcPct val="90000"/>
              </a:lnSpc>
              <a:buNone/>
              <a:tabLst/>
              <a:defRPr sz="2000">
                <a:solidFill>
                  <a:schemeClr val="tx2"/>
                </a:solidFill>
                <a:latin typeface="+mn-lt"/>
              </a:defRPr>
            </a:lvl2pPr>
            <a:lvl3pPr marL="536575" indent="-284163">
              <a:lnSpc>
                <a:spcPct val="90000"/>
              </a:lnSpc>
              <a:defRPr sz="1800">
                <a:solidFill>
                  <a:schemeClr val="tx2"/>
                </a:solidFill>
                <a:latin typeface="+mn-lt"/>
              </a:defRPr>
            </a:lvl3pPr>
            <a:lvl4pPr marL="901700" indent="-223838">
              <a:lnSpc>
                <a:spcPct val="90000"/>
              </a:lnSpc>
              <a:defRPr sz="1800">
                <a:solidFill>
                  <a:schemeClr val="tx2"/>
                </a:solidFill>
                <a:latin typeface="+mn-lt"/>
              </a:defRPr>
            </a:lvl4pPr>
            <a:lvl5pPr marL="1436688" indent="-230188">
              <a:lnSpc>
                <a:spcPct val="90000"/>
              </a:lnSpc>
              <a:defRPr sz="1800">
                <a:solidFill>
                  <a:schemeClr val="tx2"/>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97000020"/>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7_[Dark Grey] New Section">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21729" y="6109970"/>
            <a:ext cx="3048000" cy="434340"/>
          </a:xfrm>
          <a:prstGeom prst="rect">
            <a:avLst/>
          </a:prstGeom>
        </p:spPr>
      </p:pic>
      <p:sp>
        <p:nvSpPr>
          <p:cNvPr id="8" name="Title 1">
            <a:extLst>
              <a:ext uri="{FF2B5EF4-FFF2-40B4-BE49-F238E27FC236}">
                <a16:creationId xmlns:a16="http://schemas.microsoft.com/office/drawing/2014/main" id="{8EAC0A50-86C1-43F4-84E2-763AF46EA153}"/>
              </a:ext>
            </a:extLst>
          </p:cNvPr>
          <p:cNvSpPr>
            <a:spLocks noGrp="1"/>
          </p:cNvSpPr>
          <p:nvPr>
            <p:ph type="title"/>
          </p:nvPr>
        </p:nvSpPr>
        <p:spPr>
          <a:xfrm>
            <a:off x="0" y="363537"/>
            <a:ext cx="6096001" cy="747897"/>
          </a:xfrm>
          <a:solidFill>
            <a:schemeClr val="accent6"/>
          </a:solidFill>
        </p:spPr>
        <p:txBody>
          <a:bodyPr>
            <a:noAutofit/>
          </a:bodyPr>
          <a:lstStyle>
            <a:lvl1pPr marL="628650" indent="0">
              <a:defRPr>
                <a:solidFill>
                  <a:schemeClr val="bg1"/>
                </a:solidFill>
              </a:defRPr>
            </a:lvl1pPr>
          </a:lstStyle>
          <a:p>
            <a:r>
              <a:rPr lang="en-US"/>
              <a:t>Click to edit Master title style</a:t>
            </a:r>
            <a:endParaRPr lang="en-GB" dirty="0"/>
          </a:p>
        </p:txBody>
      </p:sp>
      <p:sp>
        <p:nvSpPr>
          <p:cNvPr id="4" name="Content Placeholder 2">
            <a:extLst>
              <a:ext uri="{FF2B5EF4-FFF2-40B4-BE49-F238E27FC236}">
                <a16:creationId xmlns:a16="http://schemas.microsoft.com/office/drawing/2014/main" id="{CA0ADC65-FEA3-4E8E-A967-60F5E0DD368F}"/>
              </a:ext>
            </a:extLst>
          </p:cNvPr>
          <p:cNvSpPr>
            <a:spLocks noGrp="1"/>
          </p:cNvSpPr>
          <p:nvPr>
            <p:ph idx="1" hasCustomPrompt="1"/>
          </p:nvPr>
        </p:nvSpPr>
        <p:spPr>
          <a:xfrm>
            <a:off x="520701" y="1447799"/>
            <a:ext cx="5100872" cy="1695849"/>
          </a:xfrm>
        </p:spPr>
        <p:txBody>
          <a:bodyPr>
            <a:noAutofit/>
          </a:bodyPr>
          <a:lstStyle>
            <a:lvl1pPr marL="0" indent="0">
              <a:lnSpc>
                <a:spcPct val="90000"/>
              </a:lnSpc>
              <a:buNone/>
              <a:defRPr lang="en-US" sz="3200" kern="1200" spc="-100" baseline="0" dirty="0" smtClean="0">
                <a:solidFill>
                  <a:schemeClr val="accent6"/>
                </a:solidFill>
                <a:latin typeface="Segoe UI Light" pitchFamily="34" charset="0"/>
                <a:ea typeface="+mn-ea"/>
                <a:cs typeface="+mn-cs"/>
              </a:defRPr>
            </a:lvl1pPr>
            <a:lvl2pPr marL="0" indent="0">
              <a:lnSpc>
                <a:spcPct val="90000"/>
              </a:lnSpc>
              <a:buNone/>
              <a:tabLst/>
              <a:defRPr sz="2000">
                <a:solidFill>
                  <a:schemeClr val="tx2"/>
                </a:solidFill>
                <a:latin typeface="+mn-lt"/>
              </a:defRPr>
            </a:lvl2pPr>
            <a:lvl3pPr marL="536575" indent="-284163">
              <a:lnSpc>
                <a:spcPct val="90000"/>
              </a:lnSpc>
              <a:defRPr sz="1800">
                <a:solidFill>
                  <a:schemeClr val="tx2"/>
                </a:solidFill>
                <a:latin typeface="+mn-lt"/>
              </a:defRPr>
            </a:lvl3pPr>
            <a:lvl4pPr marL="901700" indent="-223838">
              <a:lnSpc>
                <a:spcPct val="90000"/>
              </a:lnSpc>
              <a:defRPr sz="1800">
                <a:solidFill>
                  <a:schemeClr val="tx2"/>
                </a:solidFill>
                <a:latin typeface="+mn-lt"/>
              </a:defRPr>
            </a:lvl4pPr>
            <a:lvl5pPr marL="1436688" indent="-230188">
              <a:lnSpc>
                <a:spcPct val="90000"/>
              </a:lnSpc>
              <a:defRPr sz="1800">
                <a:solidFill>
                  <a:schemeClr val="tx2"/>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45089153"/>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8_[Dark Grey] New Section">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21729" y="6109970"/>
            <a:ext cx="3048000" cy="434340"/>
          </a:xfrm>
          <a:prstGeom prst="rect">
            <a:avLst/>
          </a:prstGeom>
        </p:spPr>
      </p:pic>
      <p:sp>
        <p:nvSpPr>
          <p:cNvPr id="8" name="Title 1">
            <a:extLst>
              <a:ext uri="{FF2B5EF4-FFF2-40B4-BE49-F238E27FC236}">
                <a16:creationId xmlns:a16="http://schemas.microsoft.com/office/drawing/2014/main" id="{8EAC0A50-86C1-43F4-84E2-763AF46EA153}"/>
              </a:ext>
            </a:extLst>
          </p:cNvPr>
          <p:cNvSpPr>
            <a:spLocks noGrp="1"/>
          </p:cNvSpPr>
          <p:nvPr>
            <p:ph type="title"/>
          </p:nvPr>
        </p:nvSpPr>
        <p:spPr>
          <a:xfrm>
            <a:off x="0" y="363537"/>
            <a:ext cx="6096001" cy="747897"/>
          </a:xfrm>
          <a:solidFill>
            <a:srgbClr val="F08825"/>
          </a:solidFill>
        </p:spPr>
        <p:txBody>
          <a:bodyPr>
            <a:noAutofit/>
          </a:bodyPr>
          <a:lstStyle>
            <a:lvl1pPr marL="628650" indent="0">
              <a:defRPr>
                <a:solidFill>
                  <a:schemeClr val="bg1"/>
                </a:solidFill>
              </a:defRPr>
            </a:lvl1pPr>
          </a:lstStyle>
          <a:p>
            <a:r>
              <a:rPr lang="en-US"/>
              <a:t>Click to edit Master title style</a:t>
            </a:r>
            <a:endParaRPr lang="en-GB" dirty="0"/>
          </a:p>
        </p:txBody>
      </p:sp>
      <p:sp>
        <p:nvSpPr>
          <p:cNvPr id="4" name="Content Placeholder 2">
            <a:extLst>
              <a:ext uri="{FF2B5EF4-FFF2-40B4-BE49-F238E27FC236}">
                <a16:creationId xmlns:a16="http://schemas.microsoft.com/office/drawing/2014/main" id="{2B7520EC-70A2-423C-9CB2-58E41D15C8A8}"/>
              </a:ext>
            </a:extLst>
          </p:cNvPr>
          <p:cNvSpPr>
            <a:spLocks noGrp="1"/>
          </p:cNvSpPr>
          <p:nvPr>
            <p:ph idx="1" hasCustomPrompt="1"/>
          </p:nvPr>
        </p:nvSpPr>
        <p:spPr>
          <a:xfrm>
            <a:off x="520701" y="1447799"/>
            <a:ext cx="5100872" cy="1695849"/>
          </a:xfrm>
        </p:spPr>
        <p:txBody>
          <a:bodyPr>
            <a:noAutofit/>
          </a:bodyPr>
          <a:lstStyle>
            <a:lvl1pPr marL="0" indent="0">
              <a:lnSpc>
                <a:spcPct val="90000"/>
              </a:lnSpc>
              <a:buNone/>
              <a:defRPr lang="en-US" sz="3200" kern="1200" spc="-100" baseline="0" dirty="0" smtClean="0">
                <a:solidFill>
                  <a:srgbClr val="F08825"/>
                </a:solidFill>
                <a:latin typeface="Segoe UI Light" pitchFamily="34" charset="0"/>
                <a:ea typeface="+mn-ea"/>
                <a:cs typeface="+mn-cs"/>
              </a:defRPr>
            </a:lvl1pPr>
            <a:lvl2pPr marL="0" indent="0">
              <a:lnSpc>
                <a:spcPct val="90000"/>
              </a:lnSpc>
              <a:buNone/>
              <a:tabLst/>
              <a:defRPr sz="2000">
                <a:solidFill>
                  <a:schemeClr val="tx2"/>
                </a:solidFill>
                <a:latin typeface="+mn-lt"/>
              </a:defRPr>
            </a:lvl2pPr>
            <a:lvl3pPr marL="536575" indent="-284163">
              <a:lnSpc>
                <a:spcPct val="90000"/>
              </a:lnSpc>
              <a:defRPr sz="1800">
                <a:solidFill>
                  <a:schemeClr val="tx2"/>
                </a:solidFill>
                <a:latin typeface="+mn-lt"/>
              </a:defRPr>
            </a:lvl3pPr>
            <a:lvl4pPr marL="901700" indent="-223838">
              <a:lnSpc>
                <a:spcPct val="90000"/>
              </a:lnSpc>
              <a:defRPr sz="1800">
                <a:solidFill>
                  <a:schemeClr val="tx2"/>
                </a:solidFill>
                <a:latin typeface="+mn-lt"/>
              </a:defRPr>
            </a:lvl4pPr>
            <a:lvl5pPr marL="1436688" indent="-230188">
              <a:lnSpc>
                <a:spcPct val="90000"/>
              </a:lnSpc>
              <a:defRPr sz="1800">
                <a:solidFill>
                  <a:schemeClr val="tx2"/>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92375695"/>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Dark Grey] New Section">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21729" y="6109970"/>
            <a:ext cx="3048000" cy="434340"/>
          </a:xfrm>
          <a:prstGeom prst="rect">
            <a:avLst/>
          </a:prstGeom>
        </p:spPr>
      </p:pic>
    </p:spTree>
    <p:extLst>
      <p:ext uri="{BB962C8B-B14F-4D97-AF65-F5344CB8AC3E}">
        <p14:creationId xmlns:p14="http://schemas.microsoft.com/office/powerpoint/2010/main" val="1531739481"/>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269232" y="1187621"/>
            <a:ext cx="8961851" cy="1793090"/>
          </a:xfrm>
          <a:noFill/>
        </p:spPr>
        <p:txBody>
          <a:bodyPr lIns="146304" tIns="91440" rIns="146304" bIns="91440" anchor="t" anchorCtr="0"/>
          <a:lstStyle>
            <a:lvl1pPr>
              <a:defRPr sz="5293" spc="-98" baseline="0">
                <a:gradFill>
                  <a:gsLst>
                    <a:gs pos="62564">
                      <a:schemeClr val="tx1"/>
                    </a:gs>
                    <a:gs pos="55000">
                      <a:schemeClr val="tx1"/>
                    </a:gs>
                  </a:gsLst>
                  <a:lin ang="5400000" scaled="0"/>
                </a:gradFill>
              </a:defRPr>
            </a:lvl1pPr>
          </a:lstStyle>
          <a:p>
            <a:r>
              <a:rPr lang="en-US"/>
              <a:t>Presentation title</a:t>
            </a:r>
          </a:p>
        </p:txBody>
      </p:sp>
      <p:sp>
        <p:nvSpPr>
          <p:cNvPr id="5" name="Text Placeholder 4"/>
          <p:cNvSpPr>
            <a:spLocks noGrp="1"/>
          </p:cNvSpPr>
          <p:nvPr>
            <p:ph type="body" sz="quarter" idx="12" hasCustomPrompt="1"/>
          </p:nvPr>
        </p:nvSpPr>
        <p:spPr>
          <a:xfrm>
            <a:off x="269231" y="2982008"/>
            <a:ext cx="7169469" cy="1792326"/>
          </a:xfrm>
          <a:noFill/>
        </p:spPr>
        <p:txBody>
          <a:bodyPr lIns="164592" tIns="109728" rIns="164592" bIns="109728">
            <a:noAutofit/>
          </a:bodyPr>
          <a:lstStyle>
            <a:lvl1pPr marL="0" indent="0">
              <a:spcBef>
                <a:spcPts val="0"/>
              </a:spcBef>
              <a:buNone/>
              <a:defRPr sz="3136" spc="0" baseline="0">
                <a:gradFill>
                  <a:gsLst>
                    <a:gs pos="91000">
                      <a:schemeClr val="tx1"/>
                    </a:gs>
                    <a:gs pos="0">
                      <a:schemeClr val="tx1"/>
                    </a:gs>
                  </a:gsLst>
                  <a:lin ang="5400000" scaled="0"/>
                </a:gradFill>
                <a:latin typeface="+mn-lt"/>
              </a:defRPr>
            </a:lvl1pPr>
          </a:lstStyle>
          <a:p>
            <a:pPr lvl="0"/>
            <a:r>
              <a:rPr lang="en-US"/>
              <a:t>Speaker name</a:t>
            </a:r>
          </a:p>
        </p:txBody>
      </p:sp>
      <p:sp>
        <p:nvSpPr>
          <p:cNvPr id="7" name="Rectangle 6"/>
          <p:cNvSpPr/>
          <p:nvPr userDrawn="1"/>
        </p:nvSpPr>
        <p:spPr bwMode="gray">
          <a:xfrm>
            <a:off x="0" y="5646494"/>
            <a:ext cx="12188203" cy="1211506"/>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algn="ctr" defTabSz="913843" fontAlgn="base">
              <a:lnSpc>
                <a:spcPct val="90000"/>
              </a:lnSpc>
              <a:spcBef>
                <a:spcPct val="0"/>
              </a:spcBef>
              <a:spcAft>
                <a:spcPct val="0"/>
              </a:spcAft>
            </a:pPr>
            <a:endParaRPr lang="en-US" sz="2352">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userDrawn="1"/>
        </p:nvPicPr>
        <p:blipFill>
          <a:blip r:embed="rId2"/>
          <a:stretch>
            <a:fillRect/>
          </a:stretch>
        </p:blipFill>
        <p:spPr>
          <a:xfrm>
            <a:off x="453075" y="6087890"/>
            <a:ext cx="1427416" cy="304828"/>
          </a:xfrm>
          <a:prstGeom prst="rect">
            <a:avLst/>
          </a:prstGeom>
        </p:spPr>
      </p:pic>
    </p:spTree>
    <p:extLst>
      <p:ext uri="{BB962C8B-B14F-4D97-AF65-F5344CB8AC3E}">
        <p14:creationId xmlns:p14="http://schemas.microsoft.com/office/powerpoint/2010/main" val="23564654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269170" y="1189177"/>
            <a:ext cx="11652043" cy="2263268"/>
          </a:xfrm>
        </p:spPr>
        <p:txBody>
          <a:bodyPr>
            <a:spAutoFit/>
          </a:bodyPr>
          <a:lstStyle>
            <a:lvl1pPr marL="0" indent="0">
              <a:buNone/>
              <a:defRPr/>
            </a:lvl1pPr>
            <a:lvl2pPr marL="224051" indent="0">
              <a:buNone/>
              <a:defRPr/>
            </a:lvl2pPr>
            <a:lvl3pPr marL="448102" indent="0">
              <a:buNone/>
              <a:defRPr/>
            </a:lvl3pPr>
            <a:lvl4pPr marL="672153" indent="0">
              <a:buNone/>
              <a:defRPr/>
            </a:lvl4pPr>
            <a:lvl5pPr marL="896203"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60798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Non-Bulleted Content">
    <p:spTree>
      <p:nvGrpSpPr>
        <p:cNvPr id="1" name=""/>
        <p:cNvGrpSpPr/>
        <p:nvPr/>
      </p:nvGrpSpPr>
      <p:grpSpPr>
        <a:xfrm>
          <a:off x="0" y="0"/>
          <a:ext cx="0" cy="0"/>
          <a:chOff x="0" y="0"/>
          <a:chExt cx="0" cy="0"/>
        </a:xfrm>
      </p:grpSpPr>
      <p:sp>
        <p:nvSpPr>
          <p:cNvPr id="2" name="Title 1"/>
          <p:cNvSpPr>
            <a:spLocks noGrp="1"/>
          </p:cNvSpPr>
          <p:nvPr>
            <p:ph type="title"/>
          </p:nvPr>
        </p:nvSpPr>
        <p:spPr>
          <a:xfrm>
            <a:off x="558869" y="451236"/>
            <a:ext cx="11149013" cy="666387"/>
          </a:xfrm>
        </p:spPr>
        <p:txBody>
          <a:bodyPr/>
          <a:lstStyle/>
          <a:p>
            <a:r>
              <a:rPr lang="en-US"/>
              <a:t>Click to edit Master title style</a:t>
            </a:r>
            <a:endParaRPr lang="en-US" dirty="0"/>
          </a:p>
        </p:txBody>
      </p:sp>
      <p:sp>
        <p:nvSpPr>
          <p:cNvPr id="5" name="Content Placeholder 2"/>
          <p:cNvSpPr>
            <a:spLocks noGrp="1"/>
          </p:cNvSpPr>
          <p:nvPr>
            <p:ph idx="1"/>
          </p:nvPr>
        </p:nvSpPr>
        <p:spPr>
          <a:xfrm>
            <a:off x="558869" y="1670436"/>
            <a:ext cx="11149013" cy="1806648"/>
          </a:xfrm>
        </p:spPr>
        <p:txBody>
          <a:bodyPr/>
          <a:lstStyle>
            <a:lvl1pPr marL="0" indent="0">
              <a:lnSpc>
                <a:spcPct val="90000"/>
              </a:lnSpc>
              <a:buNone/>
              <a:defRPr lang="en-US" sz="4000" kern="1200" spc="-100" baseline="0" dirty="0" smtClean="0">
                <a:solidFill>
                  <a:schemeClr val="bg1">
                    <a:lumMod val="50000"/>
                  </a:schemeClr>
                </a:solidFill>
                <a:latin typeface="Segoe UI Light" pitchFamily="34" charset="0"/>
                <a:ea typeface="+mn-ea"/>
                <a:cs typeface="+mn-cs"/>
              </a:defRPr>
            </a:lvl1pPr>
            <a:lvl2pPr marL="0" indent="0">
              <a:lnSpc>
                <a:spcPct val="90000"/>
              </a:lnSpc>
              <a:buNone/>
              <a:tabLst/>
              <a:defRPr sz="2000">
                <a:latin typeface="+mn-lt"/>
              </a:defRPr>
            </a:lvl2pPr>
            <a:lvl3pPr marL="536575" indent="-284163">
              <a:lnSpc>
                <a:spcPct val="90000"/>
              </a:lnSpc>
              <a:defRPr sz="1800">
                <a:latin typeface="+mn-lt"/>
              </a:defRPr>
            </a:lvl3pPr>
            <a:lvl4pPr marL="901700" indent="-223838">
              <a:lnSpc>
                <a:spcPct val="90000"/>
              </a:lnSpc>
              <a:defRPr sz="1800">
                <a:latin typeface="+mn-lt"/>
              </a:defRPr>
            </a:lvl4pPr>
            <a:lvl5pPr marL="1436688" indent="-230188">
              <a:lnSpc>
                <a:spcPct val="90000"/>
              </a:lnSpc>
              <a:defRPr sz="180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17153672"/>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3" name="Text Placeholder 2"/>
          <p:cNvSpPr>
            <a:spLocks noGrp="1"/>
          </p:cNvSpPr>
          <p:nvPr>
            <p:ph type="body" sz="quarter" idx="10"/>
          </p:nvPr>
        </p:nvSpPr>
        <p:spPr>
          <a:xfrm>
            <a:off x="269232" y="1187644"/>
            <a:ext cx="11652043" cy="226587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94530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269171" y="1187644"/>
            <a:ext cx="5377147" cy="2115402"/>
          </a:xfrm>
        </p:spPr>
        <p:txBody>
          <a:bodyPr wrap="square">
            <a:spAutoFit/>
          </a:bodyPr>
          <a:lstStyle>
            <a:lvl1pPr marL="0" indent="0">
              <a:spcBef>
                <a:spcPts val="1200"/>
              </a:spcBef>
              <a:buClr>
                <a:schemeClr val="tx1"/>
              </a:buClr>
              <a:buFont typeface="Wingdings" panose="05000000000000000000" pitchFamily="2" charset="2"/>
              <a:buNone/>
              <a:defRPr sz="2940" b="0">
                <a:latin typeface="+mn-lt"/>
              </a:defRPr>
            </a:lvl1pPr>
            <a:lvl2pPr marL="250502" indent="0">
              <a:buFont typeface="Wingdings" panose="05000000000000000000" pitchFamily="2" charset="2"/>
              <a:buNone/>
              <a:defRPr sz="2352" b="0"/>
            </a:lvl2pPr>
            <a:lvl3pPr marL="441878" indent="0">
              <a:buFont typeface="Wingdings" panose="05000000000000000000" pitchFamily="2" charset="2"/>
              <a:buNone/>
              <a:tabLst/>
              <a:defRPr sz="2156" b="0"/>
            </a:lvl3pPr>
            <a:lvl4pPr marL="639478" indent="0">
              <a:buFont typeface="Wingdings" panose="05000000000000000000" pitchFamily="2" charset="2"/>
              <a:buNone/>
              <a:defRPr sz="2156" b="0"/>
            </a:lvl4pPr>
            <a:lvl5pPr marL="837079" indent="0">
              <a:buFont typeface="Wingdings" panose="05000000000000000000" pitchFamily="2" charset="2"/>
              <a:buNone/>
              <a:tabLst/>
              <a:defRPr sz="2156"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1"/>
          </p:nvPr>
        </p:nvSpPr>
        <p:spPr>
          <a:xfrm>
            <a:off x="6542510" y="1187644"/>
            <a:ext cx="5377147" cy="2082207"/>
          </a:xfrm>
        </p:spPr>
        <p:txBody>
          <a:bodyPr wrap="square">
            <a:spAutoFit/>
          </a:bodyPr>
          <a:lstStyle>
            <a:lvl1pPr marL="0" indent="0">
              <a:spcBef>
                <a:spcPts val="1200"/>
              </a:spcBef>
              <a:buClr>
                <a:schemeClr val="tx1"/>
              </a:buClr>
              <a:buFont typeface="Arial" panose="020B0604020202020204" pitchFamily="34" charset="0"/>
              <a:buNone/>
              <a:defRPr lang="en-US" sz="2940" b="0" kern="1200" spc="0" baseline="0" dirty="0">
                <a:gradFill>
                  <a:gsLst>
                    <a:gs pos="1250">
                      <a:schemeClr val="tx1"/>
                    </a:gs>
                    <a:gs pos="100000">
                      <a:schemeClr val="tx1"/>
                    </a:gs>
                  </a:gsLst>
                  <a:lin ang="5400000" scaled="0"/>
                </a:gradFill>
                <a:latin typeface="+mn-lt"/>
                <a:ea typeface="+mn-ea"/>
                <a:cs typeface="+mn-cs"/>
              </a:defRPr>
            </a:lvl1pPr>
            <a:lvl2pPr marL="250502" indent="0">
              <a:buFont typeface="Arial" panose="020B0604020202020204" pitchFamily="34" charset="0"/>
              <a:buNone/>
              <a:defRPr lang="en-US" sz="2352" b="0" kern="1200" spc="0" baseline="0" dirty="0">
                <a:gradFill>
                  <a:gsLst>
                    <a:gs pos="1250">
                      <a:schemeClr val="tx1"/>
                    </a:gs>
                    <a:gs pos="100000">
                      <a:schemeClr val="tx1"/>
                    </a:gs>
                  </a:gsLst>
                  <a:lin ang="5400000" scaled="0"/>
                </a:gradFill>
                <a:latin typeface="+mn-lt"/>
                <a:ea typeface="+mn-ea"/>
                <a:cs typeface="+mn-cs"/>
              </a:defRPr>
            </a:lvl2pPr>
            <a:lvl3pPr marL="441878" indent="0">
              <a:buFont typeface="Arial" panose="020B0604020202020204" pitchFamily="34" charset="0"/>
              <a:buNone/>
              <a:tabLst/>
              <a:defRPr lang="en-US" sz="2156" b="0" kern="1200" spc="0" baseline="0" dirty="0">
                <a:gradFill>
                  <a:gsLst>
                    <a:gs pos="1250">
                      <a:schemeClr val="tx1"/>
                    </a:gs>
                    <a:gs pos="100000">
                      <a:schemeClr val="tx1"/>
                    </a:gs>
                  </a:gsLst>
                  <a:lin ang="5400000" scaled="0"/>
                </a:gradFill>
                <a:latin typeface="+mn-lt"/>
                <a:ea typeface="+mn-ea"/>
                <a:cs typeface="+mn-cs"/>
              </a:defRPr>
            </a:lvl3pPr>
            <a:lvl4pPr marL="639478" indent="0">
              <a:buFont typeface="Arial" panose="020B0604020202020204" pitchFamily="34" charset="0"/>
              <a:buNone/>
              <a:defRPr lang="en-US" sz="2156" b="0" kern="1200" spc="0" baseline="0" dirty="0">
                <a:gradFill>
                  <a:gsLst>
                    <a:gs pos="1250">
                      <a:schemeClr val="tx1"/>
                    </a:gs>
                    <a:gs pos="100000">
                      <a:schemeClr val="tx1"/>
                    </a:gs>
                  </a:gsLst>
                  <a:lin ang="5400000" scaled="0"/>
                </a:gradFill>
                <a:latin typeface="+mn-lt"/>
                <a:ea typeface="+mn-ea"/>
                <a:cs typeface="+mn-cs"/>
              </a:defRPr>
            </a:lvl4pPr>
            <a:lvl5pPr marL="837079" indent="0">
              <a:buFont typeface="Arial" panose="020B0604020202020204" pitchFamily="34" charset="0"/>
              <a:buNone/>
              <a:tabLst/>
              <a:defRPr lang="en-US" sz="2156" b="0" kern="1200" spc="0" baseline="0" dirty="0">
                <a:gradFill>
                  <a:gsLst>
                    <a:gs pos="1250">
                      <a:schemeClr val="tx1"/>
                    </a:gs>
                    <a:gs pos="100000">
                      <a:schemeClr val="tx1"/>
                    </a:gs>
                  </a:gsLst>
                  <a:lin ang="5400000" scaled="0"/>
                </a:gradFill>
                <a:latin typeface="+mn-lt"/>
                <a:ea typeface="+mn-ea"/>
                <a:cs typeface="+mn-cs"/>
              </a:defRPr>
            </a:lvl5pPr>
          </a:lstStyle>
          <a:p>
            <a:pPr marL="504114" marR="0" lvl="0" indent="-504114" algn="l" defTabSz="914180" rtl="0" eaLnBrk="1" fontAlgn="auto" latinLnBrk="0" hangingPunct="1">
              <a:lnSpc>
                <a:spcPct val="90000"/>
              </a:lnSpc>
              <a:spcBef>
                <a:spcPts val="1200"/>
              </a:spcBef>
              <a:spcAft>
                <a:spcPts val="0"/>
              </a:spcAft>
              <a:buClr>
                <a:schemeClr val="tx1"/>
              </a:buClr>
              <a:buSzPct val="90000"/>
              <a:tabLst/>
            </a:pPr>
            <a:r>
              <a:rPr lang="en-US"/>
              <a:t>Click to edit Master text styles</a:t>
            </a:r>
          </a:p>
          <a:p>
            <a:pPr marL="698604" marR="0" lvl="1" indent="-448102" algn="l" defTabSz="914180" rtl="0" eaLnBrk="1" fontAlgn="auto" latinLnBrk="0" hangingPunct="1">
              <a:lnSpc>
                <a:spcPct val="90000"/>
              </a:lnSpc>
              <a:spcBef>
                <a:spcPct val="20000"/>
              </a:spcBef>
              <a:spcAft>
                <a:spcPts val="0"/>
              </a:spcAft>
              <a:buClrTx/>
              <a:buSzPct val="90000"/>
              <a:tabLst/>
            </a:pPr>
            <a:r>
              <a:rPr lang="en-US"/>
              <a:t>Second level</a:t>
            </a:r>
          </a:p>
          <a:p>
            <a:pPr marL="889980" marR="0" lvl="2" indent="-448102" algn="l" defTabSz="914180" rtl="0" eaLnBrk="1" fontAlgn="auto" latinLnBrk="0" hangingPunct="1">
              <a:lnSpc>
                <a:spcPct val="90000"/>
              </a:lnSpc>
              <a:spcBef>
                <a:spcPct val="20000"/>
              </a:spcBef>
              <a:spcAft>
                <a:spcPts val="0"/>
              </a:spcAft>
              <a:buClrTx/>
              <a:buSzPct val="90000"/>
              <a:tabLst/>
            </a:pPr>
            <a:r>
              <a:rPr lang="en-US"/>
              <a:t>Third level</a:t>
            </a:r>
          </a:p>
          <a:p>
            <a:pPr marL="1087580" marR="0" lvl="3" indent="-448102" algn="l" defTabSz="914180" rtl="0" eaLnBrk="1" fontAlgn="auto" latinLnBrk="0" hangingPunct="1">
              <a:lnSpc>
                <a:spcPct val="90000"/>
              </a:lnSpc>
              <a:spcBef>
                <a:spcPct val="20000"/>
              </a:spcBef>
              <a:spcAft>
                <a:spcPts val="0"/>
              </a:spcAft>
              <a:buClrTx/>
              <a:buSzPct val="90000"/>
              <a:tabLst/>
            </a:pPr>
            <a:r>
              <a:rPr lang="en-US"/>
              <a:t>Fourth level</a:t>
            </a:r>
          </a:p>
          <a:p>
            <a:pPr marL="1285181" marR="0" lvl="4" indent="-448102" algn="l" defTabSz="914180" rtl="0" eaLnBrk="1" fontAlgn="auto" latinLnBrk="0" hangingPunct="1">
              <a:lnSpc>
                <a:spcPct val="90000"/>
              </a:lnSpc>
              <a:spcBef>
                <a:spcPct val="20000"/>
              </a:spcBef>
              <a:spcAft>
                <a:spcPts val="0"/>
              </a:spcAft>
              <a:buClrTx/>
              <a:buSzPct val="90000"/>
              <a:tabLst/>
            </a:pPr>
            <a:r>
              <a:rPr lang="en-US"/>
              <a:t>Fifth level</a:t>
            </a:r>
          </a:p>
        </p:txBody>
      </p:sp>
    </p:spTree>
    <p:extLst>
      <p:ext uri="{BB962C8B-B14F-4D97-AF65-F5344CB8AC3E}">
        <p14:creationId xmlns:p14="http://schemas.microsoft.com/office/powerpoint/2010/main" val="1600926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269171" y="1187644"/>
            <a:ext cx="5377147" cy="2115402"/>
          </a:xfrm>
        </p:spPr>
        <p:txBody>
          <a:bodyPr wrap="square">
            <a:spAutoFit/>
          </a:bodyPr>
          <a:lstStyle>
            <a:lvl1pPr marL="227163" indent="-227163">
              <a:spcBef>
                <a:spcPts val="1200"/>
              </a:spcBef>
              <a:buClr>
                <a:schemeClr val="tx1"/>
              </a:buClr>
              <a:buFont typeface="Wingdings" panose="05000000000000000000" pitchFamily="2" charset="2"/>
              <a:buChar char=""/>
              <a:defRPr sz="2940" b="0">
                <a:latin typeface="+mn-lt"/>
              </a:defRPr>
            </a:lvl1pPr>
            <a:lvl2pPr marL="418540" indent="-168038">
              <a:buFont typeface="Wingdings" panose="05000000000000000000" pitchFamily="2" charset="2"/>
              <a:buChar char=""/>
              <a:defRPr sz="2352" b="0"/>
            </a:lvl2pPr>
            <a:lvl3pPr marL="627032" indent="-185154">
              <a:buFont typeface="Wingdings" panose="05000000000000000000" pitchFamily="2" charset="2"/>
              <a:buChar char=""/>
              <a:tabLst/>
              <a:defRPr sz="2156" b="0"/>
            </a:lvl3pPr>
            <a:lvl4pPr marL="812184" indent="-172706">
              <a:buFont typeface="Wingdings" panose="05000000000000000000" pitchFamily="2" charset="2"/>
              <a:buChar char=""/>
              <a:defRPr sz="2156" b="0"/>
            </a:lvl4pPr>
            <a:lvl5pPr marL="1003562" indent="-166483">
              <a:buFont typeface="Wingdings" panose="05000000000000000000" pitchFamily="2" charset="2"/>
              <a:buChar char=""/>
              <a:tabLst/>
              <a:defRPr sz="2156"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1"/>
          </p:nvPr>
        </p:nvSpPr>
        <p:spPr>
          <a:xfrm>
            <a:off x="6542510" y="1187644"/>
            <a:ext cx="5377147" cy="2082207"/>
          </a:xfrm>
        </p:spPr>
        <p:txBody>
          <a:bodyPr wrap="square">
            <a:spAutoFit/>
          </a:bodyPr>
          <a:lstStyle>
            <a:lvl1pPr marL="281620" indent="-281620">
              <a:spcBef>
                <a:spcPts val="1200"/>
              </a:spcBef>
              <a:buClr>
                <a:schemeClr val="tx1"/>
              </a:buClr>
              <a:buFont typeface="Arial" pitchFamily="34" charset="0"/>
              <a:buChar char="•"/>
              <a:defRPr lang="en-US" sz="2940" b="0" kern="1200" spc="0" baseline="0" dirty="0">
                <a:gradFill>
                  <a:gsLst>
                    <a:gs pos="1250">
                      <a:schemeClr val="tx1"/>
                    </a:gs>
                    <a:gs pos="100000">
                      <a:schemeClr val="tx1"/>
                    </a:gs>
                  </a:gsLst>
                  <a:lin ang="5400000" scaled="0"/>
                </a:gradFill>
                <a:latin typeface="+mn-lt"/>
                <a:ea typeface="+mn-ea"/>
                <a:cs typeface="+mn-cs"/>
              </a:defRPr>
            </a:lvl1pPr>
            <a:lvl2pPr marL="586578" indent="-336076">
              <a:defRPr lang="en-US" sz="2352" b="0" kern="1200" spc="0" baseline="0" dirty="0">
                <a:gradFill>
                  <a:gsLst>
                    <a:gs pos="1250">
                      <a:schemeClr val="tx1"/>
                    </a:gs>
                    <a:gs pos="100000">
                      <a:schemeClr val="tx1"/>
                    </a:gs>
                  </a:gsLst>
                  <a:lin ang="5400000" scaled="0"/>
                </a:gradFill>
                <a:latin typeface="+mn-lt"/>
                <a:ea typeface="+mn-ea"/>
                <a:cs typeface="+mn-cs"/>
              </a:defRPr>
            </a:lvl2pPr>
            <a:lvl3pPr marL="777954" indent="-336076">
              <a:tabLst/>
              <a:defRPr lang="en-US" sz="2156" b="0" kern="1200" spc="0" baseline="0" dirty="0">
                <a:gradFill>
                  <a:gsLst>
                    <a:gs pos="1250">
                      <a:schemeClr val="tx1"/>
                    </a:gs>
                    <a:gs pos="100000">
                      <a:schemeClr val="tx1"/>
                    </a:gs>
                  </a:gsLst>
                  <a:lin ang="5400000" scaled="0"/>
                </a:gradFill>
                <a:latin typeface="+mn-lt"/>
                <a:ea typeface="+mn-ea"/>
                <a:cs typeface="+mn-cs"/>
              </a:defRPr>
            </a:lvl3pPr>
            <a:lvl4pPr marL="975554" indent="-336076">
              <a:defRPr lang="en-US" sz="2156" b="0" kern="1200" spc="0" baseline="0" dirty="0">
                <a:gradFill>
                  <a:gsLst>
                    <a:gs pos="1250">
                      <a:schemeClr val="tx1"/>
                    </a:gs>
                    <a:gs pos="100000">
                      <a:schemeClr val="tx1"/>
                    </a:gs>
                  </a:gsLst>
                  <a:lin ang="5400000" scaled="0"/>
                </a:gradFill>
                <a:latin typeface="+mn-lt"/>
                <a:ea typeface="+mn-ea"/>
                <a:cs typeface="+mn-cs"/>
              </a:defRPr>
            </a:lvl4pPr>
            <a:lvl5pPr marL="1173155" indent="-336076">
              <a:tabLst/>
              <a:defRPr lang="en-US" sz="2156" b="0" kern="1200" spc="0" baseline="0" dirty="0">
                <a:gradFill>
                  <a:gsLst>
                    <a:gs pos="1250">
                      <a:schemeClr val="tx1"/>
                    </a:gs>
                    <a:gs pos="100000">
                      <a:schemeClr val="tx1"/>
                    </a:gs>
                  </a:gsLst>
                  <a:lin ang="5400000" scaled="0"/>
                </a:gradFill>
                <a:latin typeface="+mn-lt"/>
                <a:ea typeface="+mn-ea"/>
                <a:cs typeface="+mn-cs"/>
              </a:defRPr>
            </a:lvl5pPr>
          </a:lstStyle>
          <a:p>
            <a:pPr marL="227163" marR="0" lvl="0" indent="-227163" algn="l" defTabSz="914180" rtl="0" eaLnBrk="1" fontAlgn="auto" latinLnBrk="0" hangingPunct="1">
              <a:lnSpc>
                <a:spcPct val="90000"/>
              </a:lnSpc>
              <a:spcBef>
                <a:spcPts val="1200"/>
              </a:spcBef>
              <a:spcAft>
                <a:spcPts val="0"/>
              </a:spcAft>
              <a:buClr>
                <a:schemeClr val="tx1"/>
              </a:buClr>
              <a:buSzPct val="90000"/>
              <a:buFont typeface="Wingdings" panose="05000000000000000000" pitchFamily="2" charset="2"/>
              <a:buChar char=""/>
              <a:tabLst/>
            </a:pPr>
            <a:r>
              <a:rPr lang="en-US"/>
              <a:t>Click to edit Master text styles</a:t>
            </a:r>
          </a:p>
          <a:p>
            <a:pPr marL="418540" marR="0" lvl="1" indent="-168038" algn="l" defTabSz="914180" rtl="0" eaLnBrk="1" fontAlgn="auto" latinLnBrk="0" hangingPunct="1">
              <a:lnSpc>
                <a:spcPct val="90000"/>
              </a:lnSpc>
              <a:spcBef>
                <a:spcPct val="20000"/>
              </a:spcBef>
              <a:spcAft>
                <a:spcPts val="0"/>
              </a:spcAft>
              <a:buClrTx/>
              <a:buSzPct val="90000"/>
              <a:buFont typeface="Wingdings" panose="05000000000000000000" pitchFamily="2" charset="2"/>
              <a:buChar char=""/>
              <a:tabLst/>
            </a:pPr>
            <a:r>
              <a:rPr lang="en-US"/>
              <a:t>Second level</a:t>
            </a:r>
          </a:p>
          <a:p>
            <a:pPr marL="627032" marR="0" lvl="2" indent="-185154" algn="l" defTabSz="914180" rtl="0" eaLnBrk="1" fontAlgn="auto" latinLnBrk="0" hangingPunct="1">
              <a:lnSpc>
                <a:spcPct val="90000"/>
              </a:lnSpc>
              <a:spcBef>
                <a:spcPct val="20000"/>
              </a:spcBef>
              <a:spcAft>
                <a:spcPts val="0"/>
              </a:spcAft>
              <a:buClrTx/>
              <a:buSzPct val="90000"/>
              <a:buFont typeface="Wingdings" panose="05000000000000000000" pitchFamily="2" charset="2"/>
              <a:buChar char=""/>
              <a:tabLst/>
            </a:pPr>
            <a:r>
              <a:rPr lang="en-US"/>
              <a:t>Third level</a:t>
            </a:r>
          </a:p>
          <a:p>
            <a:pPr marL="812184" marR="0" lvl="3" indent="-172706" algn="l" defTabSz="914180" rtl="0" eaLnBrk="1" fontAlgn="auto" latinLnBrk="0" hangingPunct="1">
              <a:lnSpc>
                <a:spcPct val="90000"/>
              </a:lnSpc>
              <a:spcBef>
                <a:spcPct val="20000"/>
              </a:spcBef>
              <a:spcAft>
                <a:spcPts val="0"/>
              </a:spcAft>
              <a:buClrTx/>
              <a:buSzPct val="90000"/>
              <a:buFont typeface="Wingdings" panose="05000000000000000000" pitchFamily="2" charset="2"/>
              <a:buChar char=""/>
              <a:tabLst/>
            </a:pPr>
            <a:r>
              <a:rPr lang="en-US"/>
              <a:t>Fourth level</a:t>
            </a:r>
          </a:p>
          <a:p>
            <a:pPr marL="1003562" marR="0" lvl="4" indent="-166483" algn="l" defTabSz="914180" rtl="0" eaLnBrk="1" fontAlgn="auto" latinLnBrk="0" hangingPunct="1">
              <a:lnSpc>
                <a:spcPct val="90000"/>
              </a:lnSpc>
              <a:spcBef>
                <a:spcPct val="20000"/>
              </a:spcBef>
              <a:spcAft>
                <a:spcPts val="0"/>
              </a:spcAft>
              <a:buClrTx/>
              <a:buSzPct val="90000"/>
              <a:buFont typeface="Wingdings" panose="05000000000000000000" pitchFamily="2" charset="2"/>
              <a:buChar char=""/>
              <a:tabLst/>
            </a:pPr>
            <a:r>
              <a:rPr lang="en-US"/>
              <a:t>Fifth level</a:t>
            </a:r>
          </a:p>
        </p:txBody>
      </p:sp>
    </p:spTree>
    <p:extLst>
      <p:ext uri="{BB962C8B-B14F-4D97-AF65-F5344CB8AC3E}">
        <p14:creationId xmlns:p14="http://schemas.microsoft.com/office/powerpoint/2010/main" val="3028451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26043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169" y="2084186"/>
            <a:ext cx="9856549" cy="1158793"/>
          </a:xfrm>
          <a:noFill/>
        </p:spPr>
        <p:txBody>
          <a:bodyPr tIns="91440" bIns="91440" anchor="t" anchorCtr="0">
            <a:spAutoFit/>
          </a:bodyPr>
          <a:lstStyle>
            <a:lvl1pPr>
              <a:defRPr sz="7057" spc="-98" baseline="0">
                <a:gradFill>
                  <a:gsLst>
                    <a:gs pos="0">
                      <a:schemeClr val="tx1"/>
                    </a:gs>
                    <a:gs pos="100000">
                      <a:schemeClr val="tx1"/>
                    </a:gs>
                  </a:gsLst>
                  <a:lin ang="5400000" scaled="0"/>
                </a:gradFill>
              </a:defRPr>
            </a:lvl1pPr>
          </a:lstStyle>
          <a:p>
            <a:r>
              <a:rPr lang="en-US"/>
              <a:t>Demo title</a:t>
            </a:r>
          </a:p>
        </p:txBody>
      </p:sp>
      <p:sp>
        <p:nvSpPr>
          <p:cNvPr id="5" name="Text Placeholder 4"/>
          <p:cNvSpPr>
            <a:spLocks noGrp="1"/>
          </p:cNvSpPr>
          <p:nvPr>
            <p:ph type="body" sz="quarter" idx="12" hasCustomPrompt="1"/>
          </p:nvPr>
        </p:nvSpPr>
        <p:spPr>
          <a:xfrm>
            <a:off x="269170" y="3877277"/>
            <a:ext cx="9858106" cy="724246"/>
          </a:xfrm>
          <a:noFill/>
        </p:spPr>
        <p:txBody>
          <a:bodyPr lIns="182880" tIns="146304" rIns="182880" bIns="146304">
            <a:spAutoFit/>
          </a:bodyPr>
          <a:lstStyle>
            <a:lvl1pPr marL="0" indent="0">
              <a:spcBef>
                <a:spcPts val="0"/>
              </a:spcBef>
              <a:buNone/>
              <a:defRPr sz="3136" spc="0" baseline="0">
                <a:gradFill>
                  <a:gsLst>
                    <a:gs pos="0">
                      <a:schemeClr val="tx1"/>
                    </a:gs>
                    <a:gs pos="100000">
                      <a:schemeClr val="tx1"/>
                    </a:gs>
                  </a:gsLst>
                  <a:lin ang="5400000" scaled="0"/>
                </a:gradFill>
                <a:latin typeface="+mj-lt"/>
              </a:defRPr>
            </a:lvl1pPr>
          </a:lstStyle>
          <a:p>
            <a:pPr lvl="0"/>
            <a:r>
              <a:rPr lang="en-US"/>
              <a:t>Speaker Name</a:t>
            </a:r>
          </a:p>
        </p:txBody>
      </p:sp>
    </p:spTree>
    <p:extLst>
      <p:ext uri="{BB962C8B-B14F-4D97-AF65-F5344CB8AC3E}">
        <p14:creationId xmlns:p14="http://schemas.microsoft.com/office/powerpoint/2010/main" val="382568047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170" y="2084186"/>
            <a:ext cx="9856549" cy="1158793"/>
          </a:xfrm>
          <a:noFill/>
        </p:spPr>
        <p:txBody>
          <a:bodyPr tIns="91440" bIns="91440" anchor="t" anchorCtr="0">
            <a:spAutoFit/>
          </a:bodyPr>
          <a:lstStyle>
            <a:lvl1pPr>
              <a:defRPr lang="en-US" sz="7057" b="0" kern="1200" cap="none" spc="-98"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a:t>Video title</a:t>
            </a:r>
          </a:p>
        </p:txBody>
      </p:sp>
    </p:spTree>
    <p:extLst>
      <p:ext uri="{BB962C8B-B14F-4D97-AF65-F5344CB8AC3E}">
        <p14:creationId xmlns:p14="http://schemas.microsoft.com/office/powerpoint/2010/main" val="232692233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169" y="2084172"/>
            <a:ext cx="11650488" cy="1158793"/>
          </a:xfrm>
          <a:noFill/>
        </p:spPr>
        <p:txBody>
          <a:bodyPr tIns="91440" bIns="91440" anchor="t" anchorCtr="0">
            <a:spAutoFit/>
          </a:bodyPr>
          <a:lstStyle>
            <a:lvl1pPr>
              <a:defRPr sz="7057" spc="-98" baseline="0">
                <a:gradFill>
                  <a:gsLst>
                    <a:gs pos="100000">
                      <a:schemeClr val="tx1"/>
                    </a:gs>
                    <a:gs pos="0">
                      <a:schemeClr val="tx1"/>
                    </a:gs>
                  </a:gsLst>
                  <a:lin ang="5400000" scaled="0"/>
                </a:gradFill>
              </a:defRPr>
            </a:lvl1pPr>
          </a:lstStyle>
          <a:p>
            <a:r>
              <a:rPr lang="en-US"/>
              <a:t>Section title</a:t>
            </a:r>
          </a:p>
        </p:txBody>
      </p:sp>
    </p:spTree>
    <p:extLst>
      <p:ext uri="{BB962C8B-B14F-4D97-AF65-F5344CB8AC3E}">
        <p14:creationId xmlns:p14="http://schemas.microsoft.com/office/powerpoint/2010/main" val="2241443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ection Title Accent Color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169" y="2084172"/>
            <a:ext cx="11650488" cy="1158793"/>
          </a:xfrm>
          <a:noFill/>
        </p:spPr>
        <p:txBody>
          <a:bodyPr tIns="91440" bIns="91440" anchor="t" anchorCtr="0">
            <a:spAutoFit/>
          </a:bodyPr>
          <a:lstStyle>
            <a:lvl1pPr>
              <a:defRPr sz="7057" spc="-98" baseline="0">
                <a:gradFill>
                  <a:gsLst>
                    <a:gs pos="100000">
                      <a:schemeClr val="tx1"/>
                    </a:gs>
                    <a:gs pos="0">
                      <a:schemeClr val="tx1"/>
                    </a:gs>
                  </a:gsLst>
                  <a:lin ang="5400000" scaled="0"/>
                </a:gradFill>
              </a:defRPr>
            </a:lvl1pPr>
          </a:lstStyle>
          <a:p>
            <a:r>
              <a:rPr lang="en-US"/>
              <a:t>Section title</a:t>
            </a:r>
          </a:p>
        </p:txBody>
      </p:sp>
    </p:spTree>
    <p:extLst>
      <p:ext uri="{BB962C8B-B14F-4D97-AF65-F5344CB8AC3E}">
        <p14:creationId xmlns:p14="http://schemas.microsoft.com/office/powerpoint/2010/main" val="252705494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797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ank Accent Color 1">
    <p:spTree>
      <p:nvGrpSpPr>
        <p:cNvPr id="1" name=""/>
        <p:cNvGrpSpPr/>
        <p:nvPr/>
      </p:nvGrpSpPr>
      <p:grpSpPr>
        <a:xfrm>
          <a:off x="0" y="0"/>
          <a:ext cx="0" cy="0"/>
          <a:chOff x="0" y="0"/>
          <a:chExt cx="0" cy="0"/>
        </a:xfrm>
      </p:grpSpPr>
    </p:spTree>
    <p:extLst>
      <p:ext uri="{BB962C8B-B14F-4D97-AF65-F5344CB8AC3E}">
        <p14:creationId xmlns:p14="http://schemas.microsoft.com/office/powerpoint/2010/main" val="9692880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ed] Title + Non-Bulleted Content">
    <p:spTree>
      <p:nvGrpSpPr>
        <p:cNvPr id="1" name=""/>
        <p:cNvGrpSpPr/>
        <p:nvPr/>
      </p:nvGrpSpPr>
      <p:grpSpPr>
        <a:xfrm>
          <a:off x="0" y="0"/>
          <a:ext cx="0" cy="0"/>
          <a:chOff x="0" y="0"/>
          <a:chExt cx="0" cy="0"/>
        </a:xfrm>
      </p:grpSpPr>
      <p:sp>
        <p:nvSpPr>
          <p:cNvPr id="2" name="Title 1"/>
          <p:cNvSpPr>
            <a:spLocks noGrp="1"/>
          </p:cNvSpPr>
          <p:nvPr>
            <p:ph type="title"/>
          </p:nvPr>
        </p:nvSpPr>
        <p:spPr>
          <a:xfrm>
            <a:off x="535015" y="475091"/>
            <a:ext cx="11149013" cy="666387"/>
          </a:xfrm>
        </p:spPr>
        <p:txBody>
          <a:bodyPr/>
          <a:lstStyle/>
          <a:p>
            <a:r>
              <a:rPr lang="en-US"/>
              <a:t>Click to edit Master title style</a:t>
            </a:r>
            <a:endParaRPr lang="en-US" dirty="0"/>
          </a:p>
        </p:txBody>
      </p:sp>
      <p:sp>
        <p:nvSpPr>
          <p:cNvPr id="4" name="Content Placeholder 2"/>
          <p:cNvSpPr>
            <a:spLocks noGrp="1"/>
          </p:cNvSpPr>
          <p:nvPr>
            <p:ph idx="1"/>
          </p:nvPr>
        </p:nvSpPr>
        <p:spPr>
          <a:xfrm>
            <a:off x="536603" y="1694291"/>
            <a:ext cx="11149013" cy="1806648"/>
          </a:xfrm>
        </p:spPr>
        <p:txBody>
          <a:bodyPr/>
          <a:lstStyle>
            <a:lvl1pPr marL="0" indent="0">
              <a:lnSpc>
                <a:spcPct val="90000"/>
              </a:lnSpc>
              <a:buNone/>
              <a:defRPr lang="en-US" sz="4000" kern="1200" spc="-100" baseline="0" dirty="0" smtClean="0">
                <a:solidFill>
                  <a:schemeClr val="accent1"/>
                </a:solidFill>
                <a:latin typeface="Segoe UI Light" pitchFamily="34" charset="0"/>
                <a:ea typeface="+mn-ea"/>
                <a:cs typeface="+mn-cs"/>
              </a:defRPr>
            </a:lvl1pPr>
            <a:lvl2pPr marL="0" indent="0">
              <a:lnSpc>
                <a:spcPct val="90000"/>
              </a:lnSpc>
              <a:buNone/>
              <a:tabLst/>
              <a:defRPr sz="2000">
                <a:latin typeface="+mn-lt"/>
              </a:defRPr>
            </a:lvl2pPr>
            <a:lvl3pPr marL="536575" indent="-284163">
              <a:lnSpc>
                <a:spcPct val="90000"/>
              </a:lnSpc>
              <a:defRPr sz="1800">
                <a:latin typeface="+mn-lt"/>
              </a:defRPr>
            </a:lvl3pPr>
            <a:lvl4pPr marL="901700" indent="-223838">
              <a:lnSpc>
                <a:spcPct val="90000"/>
              </a:lnSpc>
              <a:defRPr sz="1800">
                <a:latin typeface="+mn-lt"/>
              </a:defRPr>
            </a:lvl4pPr>
            <a:lvl5pPr marL="1436688" indent="-230188">
              <a:lnSpc>
                <a:spcPct val="90000"/>
              </a:lnSpc>
              <a:defRPr sz="180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82498844"/>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Evaluation Slide">
    <p:spTree>
      <p:nvGrpSpPr>
        <p:cNvPr id="1" name=""/>
        <p:cNvGrpSpPr/>
        <p:nvPr/>
      </p:nvGrpSpPr>
      <p:grpSpPr>
        <a:xfrm>
          <a:off x="0" y="0"/>
          <a:ext cx="0" cy="0"/>
          <a:chOff x="0" y="0"/>
          <a:chExt cx="0" cy="0"/>
        </a:xfrm>
      </p:grpSpPr>
      <p:sp>
        <p:nvSpPr>
          <p:cNvPr id="2" name="Title 1"/>
          <p:cNvSpPr>
            <a:spLocks noGrp="1"/>
          </p:cNvSpPr>
          <p:nvPr>
            <p:ph type="title"/>
          </p:nvPr>
        </p:nvSpPr>
        <p:spPr>
          <a:xfrm>
            <a:off x="5018994" y="289511"/>
            <a:ext cx="6902980" cy="899665"/>
          </a:xfrm>
        </p:spPr>
        <p:txBody>
          <a:bodyPr/>
          <a:lstStyle>
            <a:lvl1pPr>
              <a:defRPr sz="3920"/>
            </a:lvl1pPr>
          </a:lstStyle>
          <a:p>
            <a:r>
              <a:rPr lang="en-US"/>
              <a:t>Click to edit Master title style</a:t>
            </a:r>
          </a:p>
        </p:txBody>
      </p:sp>
      <p:sp>
        <p:nvSpPr>
          <p:cNvPr id="4" name="Text Placeholder 3"/>
          <p:cNvSpPr>
            <a:spLocks noGrp="1"/>
          </p:cNvSpPr>
          <p:nvPr>
            <p:ph type="body" sz="quarter" idx="10"/>
          </p:nvPr>
        </p:nvSpPr>
        <p:spPr>
          <a:xfrm>
            <a:off x="5018995" y="4773828"/>
            <a:ext cx="6902218" cy="1793104"/>
          </a:xfrm>
        </p:spPr>
        <p:txBody>
          <a:bodyPr wrap="square">
            <a:noAutofit/>
          </a:bodyPr>
          <a:lstStyle>
            <a:lvl1pPr marL="0" indent="0">
              <a:spcBef>
                <a:spcPts val="1764"/>
              </a:spcBef>
              <a:buNone/>
              <a:defRPr sz="1960">
                <a:latin typeface="+mn-lt"/>
              </a:defRPr>
            </a:lvl1pPr>
            <a:lvl2pPr marL="224051" indent="0">
              <a:buNone/>
              <a:defRPr/>
            </a:lvl2pPr>
            <a:lvl3pPr marL="448102" indent="0">
              <a:buNone/>
              <a:defRPr/>
            </a:lvl3pPr>
            <a:lvl4pPr marL="672153" indent="0">
              <a:buNone/>
              <a:defRPr/>
            </a:lvl4pPr>
            <a:lvl5pPr marL="896203" indent="0">
              <a:buNone/>
              <a:defRPr/>
            </a:lvl5pPr>
          </a:lstStyle>
          <a:p>
            <a:pPr lvl="0"/>
            <a:r>
              <a:rPr lang="en-US"/>
              <a:t>Edit Master text styles</a:t>
            </a:r>
          </a:p>
        </p:txBody>
      </p:sp>
      <p:pic>
        <p:nvPicPr>
          <p:cNvPr id="5" name="Picture 4" descr="Image of Ignite app on a Windows Device." title="Ignite event image">
            <a:extLst>
              <a:ext uri="{FF2B5EF4-FFF2-40B4-BE49-F238E27FC236}">
                <a16:creationId xmlns:a16="http://schemas.microsoft.com/office/drawing/2014/main" id="{E803C22C-E970-4ADA-A60C-5127C1C2C1DE}"/>
              </a:ext>
            </a:extLst>
          </p:cNvPr>
          <p:cNvPicPr>
            <a:picLocks noChangeAspect="1"/>
          </p:cNvPicPr>
          <p:nvPr userDrawn="1"/>
        </p:nvPicPr>
        <p:blipFill rotWithShape="1">
          <a:blip r:embed="rId2"/>
          <a:srcRect l="17119" r="5881"/>
          <a:stretch/>
        </p:blipFill>
        <p:spPr>
          <a:xfrm>
            <a:off x="0" y="-1"/>
            <a:ext cx="4827610" cy="6858623"/>
          </a:xfrm>
          <a:prstGeom prst="rect">
            <a:avLst/>
          </a:prstGeom>
        </p:spPr>
      </p:pic>
    </p:spTree>
    <p:extLst>
      <p:ext uri="{BB962C8B-B14F-4D97-AF65-F5344CB8AC3E}">
        <p14:creationId xmlns:p14="http://schemas.microsoft.com/office/powerpoint/2010/main" val="969291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a:t>Slide for developer code</a:t>
            </a:r>
          </a:p>
        </p:txBody>
      </p:sp>
      <p:sp>
        <p:nvSpPr>
          <p:cNvPr id="3" name="Rectangle 2"/>
          <p:cNvSpPr/>
          <p:nvPr userDrawn="1"/>
        </p:nvSpPr>
        <p:spPr bwMode="hidden">
          <a:xfrm>
            <a:off x="1" y="1189176"/>
            <a:ext cx="12188825" cy="5668824"/>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10" tIns="45710" rIns="45710" bIns="45710" numCol="1" spcCol="0" rtlCol="0" fromWordArt="0" anchor="ctr" anchorCtr="0" forceAA="0" compatLnSpc="1">
            <a:prstTxWarp prst="textNoShape">
              <a:avLst/>
            </a:prstTxWarp>
            <a:noAutofit/>
          </a:bodyPr>
          <a:lstStyle/>
          <a:p>
            <a:pPr algn="ctr" defTabSz="913916" fontAlgn="base">
              <a:spcBef>
                <a:spcPct val="0"/>
              </a:spcBef>
              <a:spcAft>
                <a:spcPct val="0"/>
              </a:spcAft>
            </a:pPr>
            <a:endParaRPr lang="en-US" sz="1764">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69169" y="1197322"/>
            <a:ext cx="11650487" cy="2225225"/>
          </a:xfrm>
        </p:spPr>
        <p:txBody>
          <a:bodyPr/>
          <a:lstStyle>
            <a:lvl1pPr marL="0" indent="0">
              <a:buNone/>
              <a:defRPr sz="3234">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1pPr>
            <a:lvl2pPr marL="339657"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2pPr>
            <a:lvl3pPr marL="572973"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3pPr>
            <a:lvl4pPr marL="798353"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4pPr>
            <a:lvl5pPr marL="1030082"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43987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losing logo slide">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69170" y="6099190"/>
            <a:ext cx="4480957" cy="467742"/>
          </a:xfrm>
          <a:prstGeom prst="rect">
            <a:avLst/>
          </a:prstGeom>
          <a:noFill/>
          <a:ln w="12700">
            <a:noFill/>
            <a:miter lim="800000"/>
            <a:headEnd type="none" w="sm" len="sm"/>
            <a:tailEnd type="none" w="sm" len="sm"/>
          </a:ln>
          <a:effectLst/>
        </p:spPr>
        <p:txBody>
          <a:bodyPr vert="horz" wrap="square" lIns="179238" tIns="179238" rIns="179238" bIns="179238" numCol="1" anchor="t" anchorCtr="0" compatLnSpc="1">
            <a:prstTxWarp prst="textNoShape">
              <a:avLst/>
            </a:prstTxWarp>
            <a:spAutoFit/>
          </a:bodyPr>
          <a:lstStyle/>
          <a:p>
            <a:pPr defTabSz="913737" eaLnBrk="0" hangingPunct="0"/>
            <a:r>
              <a:rPr lang="en-US" sz="686">
                <a:gradFill>
                  <a:gsLst>
                    <a:gs pos="0">
                      <a:schemeClr val="tx1"/>
                    </a:gs>
                    <a:gs pos="100000">
                      <a:schemeClr val="tx1"/>
                    </a:gs>
                  </a:gsLst>
                  <a:lin ang="5400000" scaled="0"/>
                </a:gradFill>
                <a:cs typeface="Segoe UI" pitchFamily="34" charset="0"/>
              </a:rPr>
              <a:t>© Copyright Microsoft Corporation. All rights reserved. </a:t>
            </a:r>
          </a:p>
        </p:txBody>
      </p:sp>
      <p:pic>
        <p:nvPicPr>
          <p:cNvPr id="8" name="MS logo white - EMF"/>
          <p:cNvPicPr>
            <a:picLocks noChangeAspect="1"/>
          </p:cNvPicPr>
          <p:nvPr userDrawn="1"/>
        </p:nvPicPr>
        <p:blipFill>
          <a:blip r:embed="rId2"/>
          <a:stretch>
            <a:fillRect/>
          </a:stretch>
        </p:blipFill>
        <p:spPr bwMode="black">
          <a:xfrm>
            <a:off x="451515" y="470067"/>
            <a:ext cx="1422932" cy="304828"/>
          </a:xfrm>
          <a:prstGeom prst="rect">
            <a:avLst/>
          </a:prstGeom>
        </p:spPr>
      </p:pic>
    </p:spTree>
    <p:extLst>
      <p:ext uri="{BB962C8B-B14F-4D97-AF65-F5344CB8AC3E}">
        <p14:creationId xmlns:p14="http://schemas.microsoft.com/office/powerpoint/2010/main" val="7045548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lack Notes slide Layout">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69169" y="1189177"/>
            <a:ext cx="11650488" cy="2396047"/>
          </a:xfrm>
          <a:prstGeom prst="rect">
            <a:avLst/>
          </a:prstGeom>
        </p:spPr>
        <p:txBody>
          <a:bodyPr/>
          <a:lstStyle>
            <a:lvl1pPr marL="284732" indent="-284732">
              <a:buClr>
                <a:schemeClr val="tx1"/>
              </a:buClr>
              <a:buSzPct val="90000"/>
              <a:buFont typeface="Arial" pitchFamily="34" charset="0"/>
              <a:buChar char="•"/>
              <a:defRPr sz="3528">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60127" indent="-275396">
              <a:buClr>
                <a:schemeClr val="tx1"/>
              </a:buClr>
              <a:buSzPct val="90000"/>
              <a:buFont typeface="Arial" pitchFamily="34" charset="0"/>
              <a:buChar char="•"/>
              <a:defRPr sz="3136">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44859" indent="-284732">
              <a:buClr>
                <a:schemeClr val="tx1"/>
              </a:buClr>
              <a:buSzPct val="90000"/>
              <a:buFont typeface="Arial" pitchFamily="34" charset="0"/>
              <a:buChar char="•"/>
              <a:defRPr sz="2744">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68910" indent="-224051">
              <a:buClr>
                <a:schemeClr val="tx1"/>
              </a:buClr>
              <a:buSzPct val="90000"/>
              <a:buFont typeface="Arial" pitchFamily="34" charset="0"/>
              <a:buChar char="•"/>
              <a:defRPr sz="2352">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292961" indent="-224051">
              <a:buClr>
                <a:schemeClr val="tx1"/>
              </a:buClr>
              <a:buSzPct val="90000"/>
              <a:buFont typeface="Arial" pitchFamily="34" charset="0"/>
              <a:buChar char="•"/>
              <a:defRPr sz="196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a:t>Use this Layout for Speaker Notes slides</a:t>
            </a:r>
          </a:p>
          <a:p>
            <a:pPr lvl="1"/>
            <a:r>
              <a:rPr lang="en-US"/>
              <a:t>Second level</a:t>
            </a:r>
          </a:p>
          <a:p>
            <a:pPr lvl="2"/>
            <a:r>
              <a:rPr lang="en-US"/>
              <a:t>Third level</a:t>
            </a:r>
          </a:p>
          <a:p>
            <a:pPr lvl="3"/>
            <a:r>
              <a:rPr lang="en-US"/>
              <a:t>Fourth level</a:t>
            </a:r>
          </a:p>
          <a:p>
            <a:pPr lvl="4"/>
            <a:r>
              <a:rPr lang="en-US"/>
              <a:t>Fifth level</a:t>
            </a:r>
          </a:p>
        </p:txBody>
      </p:sp>
      <p:sp>
        <p:nvSpPr>
          <p:cNvPr id="4" name="Text Placeholder 6"/>
          <p:cNvSpPr>
            <a:spLocks noGrp="1"/>
          </p:cNvSpPr>
          <p:nvPr>
            <p:ph type="body" sz="quarter" idx="11" hasCustomPrompt="1"/>
          </p:nvPr>
        </p:nvSpPr>
        <p:spPr>
          <a:xfrm>
            <a:off x="1" y="6238876"/>
            <a:ext cx="12188826" cy="619125"/>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26"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p>
        </p:txBody>
      </p:sp>
    </p:spTree>
    <p:extLst>
      <p:ext uri="{BB962C8B-B14F-4D97-AF65-F5344CB8AC3E}">
        <p14:creationId xmlns:p14="http://schemas.microsoft.com/office/powerpoint/2010/main" val="234257191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Device layout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5880" y="620432"/>
            <a:ext cx="11303524" cy="403137"/>
          </a:xfrm>
        </p:spPr>
        <p:txBody>
          <a:bodyPr wrap="square" lIns="0" tIns="0" rIns="0" bIns="0">
            <a:spAutoFit/>
          </a:bodyPr>
          <a:lstStyle>
            <a:lvl1pPr>
              <a:lnSpc>
                <a:spcPts val="3074"/>
              </a:lnSpc>
              <a:defRPr sz="2744">
                <a:solidFill>
                  <a:schemeClr val="tx1"/>
                </a:solidFill>
              </a:defRPr>
            </a:lvl1pPr>
          </a:lstStyle>
          <a:p>
            <a:r>
              <a:rPr lang="en-US"/>
              <a:t>Device layout 1: one column</a:t>
            </a:r>
          </a:p>
        </p:txBody>
      </p:sp>
      <p:sp>
        <p:nvSpPr>
          <p:cNvPr id="4" name="Text Placeholder 3"/>
          <p:cNvSpPr>
            <a:spLocks noGrp="1"/>
          </p:cNvSpPr>
          <p:nvPr>
            <p:ph type="body" sz="quarter" idx="10" hasCustomPrompt="1"/>
          </p:nvPr>
        </p:nvSpPr>
        <p:spPr>
          <a:xfrm>
            <a:off x="455880" y="1882336"/>
            <a:ext cx="4756972" cy="603538"/>
          </a:xfrm>
        </p:spPr>
        <p:txBody>
          <a:bodyPr wrap="square" lIns="0" tIns="0" rIns="0" bIns="0">
            <a:spAutoFit/>
          </a:bodyPr>
          <a:lstStyle>
            <a:lvl1pPr marL="0" indent="0">
              <a:lnSpc>
                <a:spcPts val="2306"/>
              </a:lnSpc>
              <a:buNone/>
              <a:defRPr sz="1960" b="0" i="0">
                <a:solidFill>
                  <a:schemeClr val="tx1"/>
                </a:solidFill>
                <a:latin typeface="+mn-lt"/>
              </a:defRPr>
            </a:lvl1pPr>
            <a:lvl2pPr marL="219598" indent="0">
              <a:buNone/>
              <a:defRPr/>
            </a:lvl2pPr>
            <a:lvl3pPr marL="439194" indent="0">
              <a:buNone/>
              <a:defRPr/>
            </a:lvl3pPr>
            <a:lvl4pPr marL="658793" indent="0">
              <a:buNone/>
              <a:defRPr/>
            </a:lvl4pPr>
            <a:lvl5pPr marL="878390" indent="0">
              <a:buNone/>
              <a:defRPr/>
            </a:lvl5pPr>
          </a:lstStyle>
          <a:p>
            <a:pPr lvl="0"/>
            <a:r>
              <a:rPr lang="pt-BR"/>
              <a:t>Subhead Segoe UI Regular 20/24. Em volor resequaectur.</a:t>
            </a:r>
            <a:endParaRPr lang="en-US"/>
          </a:p>
        </p:txBody>
      </p:sp>
      <p:sp>
        <p:nvSpPr>
          <p:cNvPr id="5" name="Text Placeholder 4"/>
          <p:cNvSpPr>
            <a:spLocks noGrp="1"/>
          </p:cNvSpPr>
          <p:nvPr>
            <p:ph type="body" sz="quarter" idx="11" hasCustomPrompt="1"/>
          </p:nvPr>
        </p:nvSpPr>
        <p:spPr>
          <a:xfrm>
            <a:off x="455877" y="2707600"/>
            <a:ext cx="4756971" cy="2489596"/>
          </a:xfrm>
        </p:spPr>
        <p:txBody>
          <a:bodyPr lIns="0" tIns="0" rIns="0" bIns="0"/>
          <a:lstStyle>
            <a:lvl1pPr marL="274498" indent="-274498">
              <a:lnSpc>
                <a:spcPts val="1729"/>
              </a:lnSpc>
              <a:spcBef>
                <a:spcPts val="0"/>
              </a:spcBef>
              <a:buFont typeface="Arial" panose="020B0604020202020204" pitchFamily="34" charset="0"/>
              <a:buChar char="•"/>
              <a:defRPr sz="1371" b="0" i="0">
                <a:solidFill>
                  <a:schemeClr val="tx1"/>
                </a:solidFill>
                <a:latin typeface="+mn-lt"/>
              </a:defRPr>
            </a:lvl1pPr>
            <a:lvl2pPr marL="0" indent="0">
              <a:lnSpc>
                <a:spcPts val="1729"/>
              </a:lnSpc>
              <a:spcBef>
                <a:spcPts val="0"/>
              </a:spcBef>
              <a:buNone/>
              <a:defRPr sz="1345">
                <a:solidFill>
                  <a:schemeClr val="tx1"/>
                </a:solidFill>
              </a:defRPr>
            </a:lvl2pPr>
            <a:lvl3pPr marL="439194" indent="0">
              <a:buNone/>
              <a:defRPr/>
            </a:lvl3pPr>
            <a:lvl4pPr marL="658793" indent="0">
              <a:buNone/>
              <a:defRPr/>
            </a:lvl4pPr>
            <a:lvl5pPr marL="878390" indent="0">
              <a:buNone/>
              <a:defRPr/>
            </a:lvl5pPr>
          </a:lstStyle>
          <a:p>
            <a:pPr lvl="0"/>
            <a:r>
              <a:rPr lang="en-US"/>
              <a:t>Body copy 14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sincit</a:t>
            </a:r>
            <a:r>
              <a:rPr lang="en-US"/>
              <a:t>, </a:t>
            </a:r>
            <a:r>
              <a:rPr lang="en-US" err="1"/>
              <a:t>omnimusdae</a:t>
            </a:r>
            <a:r>
              <a:rPr lang="en-US"/>
              <a:t>. </a:t>
            </a:r>
            <a:r>
              <a:rPr lang="en-US" err="1"/>
              <a:t>Icaecatur</a:t>
            </a:r>
            <a:r>
              <a:rPr lang="en-US"/>
              <a:t>. </a:t>
            </a:r>
            <a:r>
              <a:rPr lang="en-US" err="1"/>
              <a:t>Boribus</a:t>
            </a:r>
            <a:r>
              <a:rPr lang="en-US"/>
              <a:t> </a:t>
            </a:r>
            <a:r>
              <a:rPr lang="en-US" err="1"/>
              <a:t>sinctius</a:t>
            </a:r>
            <a:r>
              <a:rPr lang="en-US"/>
              <a:t> </a:t>
            </a:r>
            <a:r>
              <a:rPr lang="en-US" err="1"/>
              <a:t>nimaxime</a:t>
            </a:r>
            <a:r>
              <a:rPr lang="en-US"/>
              <a:t> </a:t>
            </a:r>
            <a:r>
              <a:rPr lang="en-US" err="1"/>
              <a:t>nonsequibus</a:t>
            </a:r>
            <a:r>
              <a:rPr lang="en-US"/>
              <a:t> </a:t>
            </a:r>
            <a:r>
              <a:rPr lang="en-US" err="1"/>
              <a:t>dollendis</a:t>
            </a:r>
            <a:r>
              <a:rPr lang="en-US"/>
              <a:t> as </a:t>
            </a:r>
            <a:r>
              <a:rPr lang="en-US" err="1"/>
              <a:t>autestiatur</a:t>
            </a:r>
            <a:r>
              <a:rPr lang="en-US"/>
              <a:t>. </a:t>
            </a:r>
          </a:p>
          <a:p>
            <a:pPr lvl="0"/>
            <a:endParaRPr lang="en-US"/>
          </a:p>
          <a:p>
            <a:pPr lvl="0"/>
            <a:r>
              <a:rPr lang="en-US"/>
              <a:t>Body copy 14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sincit</a:t>
            </a:r>
            <a:r>
              <a:rPr lang="en-US"/>
              <a:t>, </a:t>
            </a:r>
            <a:r>
              <a:rPr lang="en-US" err="1"/>
              <a:t>omnimusdae</a:t>
            </a:r>
            <a:r>
              <a:rPr lang="en-US"/>
              <a:t>. </a:t>
            </a:r>
            <a:r>
              <a:rPr lang="en-US" err="1"/>
              <a:t>Icaecatur</a:t>
            </a:r>
            <a:r>
              <a:rPr lang="en-US"/>
              <a:t>. </a:t>
            </a:r>
            <a:r>
              <a:rPr lang="en-US" err="1"/>
              <a:t>Boribus</a:t>
            </a:r>
            <a:r>
              <a:rPr lang="en-US"/>
              <a:t> </a:t>
            </a:r>
            <a:r>
              <a:rPr lang="en-US" err="1"/>
              <a:t>sinctius</a:t>
            </a:r>
            <a:r>
              <a:rPr lang="en-US"/>
              <a:t> </a:t>
            </a:r>
            <a:r>
              <a:rPr lang="en-US" err="1"/>
              <a:t>nimaxime</a:t>
            </a:r>
            <a:r>
              <a:rPr lang="en-US"/>
              <a:t> </a:t>
            </a:r>
            <a:r>
              <a:rPr lang="en-US" err="1"/>
              <a:t>nonsequibus</a:t>
            </a:r>
            <a:r>
              <a:rPr lang="en-US"/>
              <a:t> </a:t>
            </a:r>
            <a:r>
              <a:rPr lang="en-US" err="1"/>
              <a:t>dollendis</a:t>
            </a:r>
            <a:r>
              <a:rPr lang="en-US"/>
              <a:t> as </a:t>
            </a:r>
            <a:r>
              <a:rPr lang="en-US" err="1"/>
              <a:t>autestiatur</a:t>
            </a:r>
            <a:r>
              <a:rPr lang="en-US"/>
              <a:t>. </a:t>
            </a:r>
          </a:p>
          <a:p>
            <a:pPr lvl="0"/>
            <a:endParaRPr lang="en-US"/>
          </a:p>
          <a:p>
            <a:pPr lvl="0"/>
            <a:r>
              <a:rPr lang="en-US"/>
              <a:t>Body copy 14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sincit</a:t>
            </a:r>
            <a:r>
              <a:rPr lang="en-US"/>
              <a:t>, </a:t>
            </a:r>
            <a:r>
              <a:rPr lang="en-US" err="1"/>
              <a:t>omnimusdae</a:t>
            </a:r>
            <a:r>
              <a:rPr lang="en-US"/>
              <a:t>. </a:t>
            </a:r>
            <a:r>
              <a:rPr lang="en-US" err="1"/>
              <a:t>Icaecatur</a:t>
            </a:r>
            <a:r>
              <a:rPr lang="en-US"/>
              <a:t>. </a:t>
            </a:r>
            <a:r>
              <a:rPr lang="en-US" err="1"/>
              <a:t>Boribus</a:t>
            </a:r>
            <a:r>
              <a:rPr lang="en-US"/>
              <a:t> </a:t>
            </a:r>
            <a:r>
              <a:rPr lang="en-US" err="1"/>
              <a:t>sinctius</a:t>
            </a:r>
            <a:r>
              <a:rPr lang="en-US"/>
              <a:t> </a:t>
            </a:r>
            <a:r>
              <a:rPr lang="en-US" err="1"/>
              <a:t>nimaxime</a:t>
            </a:r>
            <a:r>
              <a:rPr lang="en-US"/>
              <a:t> </a:t>
            </a:r>
            <a:r>
              <a:rPr lang="en-US" err="1"/>
              <a:t>nonsequibus</a:t>
            </a:r>
            <a:r>
              <a:rPr lang="en-US"/>
              <a:t> </a:t>
            </a:r>
            <a:r>
              <a:rPr lang="en-US" err="1"/>
              <a:t>dollendis</a:t>
            </a:r>
            <a:r>
              <a:rPr lang="en-US"/>
              <a:t> as </a:t>
            </a:r>
            <a:r>
              <a:rPr lang="en-US" err="1"/>
              <a:t>autestiatur</a:t>
            </a:r>
            <a:r>
              <a:rPr lang="en-US"/>
              <a:t>.</a:t>
            </a:r>
          </a:p>
        </p:txBody>
      </p:sp>
    </p:spTree>
    <p:extLst>
      <p:ext uri="{BB962C8B-B14F-4D97-AF65-F5344CB8AC3E}">
        <p14:creationId xmlns:p14="http://schemas.microsoft.com/office/powerpoint/2010/main" val="2577710857"/>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CFEFD-10E5-47A5-95A5-67BF44EC27C4}"/>
              </a:ext>
            </a:extLst>
          </p:cNvPr>
          <p:cNvSpPr>
            <a:spLocks noGrp="1"/>
          </p:cNvSpPr>
          <p:nvPr>
            <p:ph type="ctrTitle"/>
          </p:nvPr>
        </p:nvSpPr>
        <p:spPr>
          <a:xfrm>
            <a:off x="1523603" y="1122363"/>
            <a:ext cx="9141619" cy="2387600"/>
          </a:xfrm>
        </p:spPr>
        <p:txBody>
          <a:bodyPr anchor="b"/>
          <a:lstStyle>
            <a:lvl1pPr algn="ctr">
              <a:defRPr sz="5998"/>
            </a:lvl1pPr>
          </a:lstStyle>
          <a:p>
            <a:r>
              <a:rPr lang="en-US"/>
              <a:t>Click to edit Master title style</a:t>
            </a:r>
            <a:endParaRPr lang="en-GB"/>
          </a:p>
        </p:txBody>
      </p:sp>
      <p:sp>
        <p:nvSpPr>
          <p:cNvPr id="3" name="Subtitle 2">
            <a:extLst>
              <a:ext uri="{FF2B5EF4-FFF2-40B4-BE49-F238E27FC236}">
                <a16:creationId xmlns:a16="http://schemas.microsoft.com/office/drawing/2014/main" id="{83DF2033-8FDA-424D-B236-1D6359AE1036}"/>
              </a:ext>
            </a:extLst>
          </p:cNvPr>
          <p:cNvSpPr>
            <a:spLocks noGrp="1"/>
          </p:cNvSpPr>
          <p:nvPr>
            <p:ph type="subTitle" idx="1"/>
          </p:nvPr>
        </p:nvSpPr>
        <p:spPr>
          <a:xfrm>
            <a:off x="1523603" y="3602038"/>
            <a:ext cx="9141619" cy="1655762"/>
          </a:xfrm>
        </p:spPr>
        <p:txBody>
          <a:bodyPr/>
          <a:lstStyle>
            <a:lvl1pPr marL="0" indent="0" algn="ctr">
              <a:buNone/>
              <a:defRPr sz="23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70731E2-EA7A-4E5C-8E30-142754214790}"/>
              </a:ext>
            </a:extLst>
          </p:cNvPr>
          <p:cNvSpPr>
            <a:spLocks noGrp="1"/>
          </p:cNvSpPr>
          <p:nvPr>
            <p:ph type="dt" sz="half" idx="10"/>
          </p:nvPr>
        </p:nvSpPr>
        <p:spPr/>
        <p:txBody>
          <a:bodyPr/>
          <a:lstStyle/>
          <a:p>
            <a:fld id="{9CBDF6AE-B317-4466-ABC8-A12B738D1F2A}" type="datetimeFigureOut">
              <a:rPr lang="en-GB" smtClean="0"/>
              <a:t>05/12/2021</a:t>
            </a:fld>
            <a:endParaRPr lang="en-GB"/>
          </a:p>
        </p:txBody>
      </p:sp>
      <p:sp>
        <p:nvSpPr>
          <p:cNvPr id="5" name="Footer Placeholder 4">
            <a:extLst>
              <a:ext uri="{FF2B5EF4-FFF2-40B4-BE49-F238E27FC236}">
                <a16:creationId xmlns:a16="http://schemas.microsoft.com/office/drawing/2014/main" id="{BC0EFE20-DDEC-4C2A-85FF-5A734D7FD5B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EABD04D-7A57-4186-A1B2-569973DAB46F}"/>
              </a:ext>
            </a:extLst>
          </p:cNvPr>
          <p:cNvSpPr>
            <a:spLocks noGrp="1"/>
          </p:cNvSpPr>
          <p:nvPr>
            <p:ph type="sldNum" sz="quarter" idx="12"/>
          </p:nvPr>
        </p:nvSpPr>
        <p:spPr/>
        <p:txBody>
          <a:bodyPr/>
          <a:lstStyle/>
          <a:p>
            <a:fld id="{B36DF0D1-D08A-4C57-B3BF-8E9A2AFBC330}" type="slidenum">
              <a:rPr lang="en-GB" smtClean="0"/>
              <a:t>‹#›</a:t>
            </a:fld>
            <a:endParaRPr lang="en-GB"/>
          </a:p>
        </p:txBody>
      </p:sp>
    </p:spTree>
    <p:extLst>
      <p:ext uri="{BB962C8B-B14F-4D97-AF65-F5344CB8AC3E}">
        <p14:creationId xmlns:p14="http://schemas.microsoft.com/office/powerpoint/2010/main" val="84864061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15945-4CEE-4BAD-A53B-F8EE5BC086F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32F0A45-54BE-46FF-9444-15D58D85F44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DA660DE-E9C1-4CB1-9B85-96C9E443BF3B}"/>
              </a:ext>
            </a:extLst>
          </p:cNvPr>
          <p:cNvSpPr>
            <a:spLocks noGrp="1"/>
          </p:cNvSpPr>
          <p:nvPr>
            <p:ph type="dt" sz="half" idx="10"/>
          </p:nvPr>
        </p:nvSpPr>
        <p:spPr/>
        <p:txBody>
          <a:bodyPr/>
          <a:lstStyle/>
          <a:p>
            <a:fld id="{9CBDF6AE-B317-4466-ABC8-A12B738D1F2A}" type="datetimeFigureOut">
              <a:rPr lang="en-GB" smtClean="0"/>
              <a:t>05/12/2021</a:t>
            </a:fld>
            <a:endParaRPr lang="en-GB"/>
          </a:p>
        </p:txBody>
      </p:sp>
      <p:sp>
        <p:nvSpPr>
          <p:cNvPr id="5" name="Footer Placeholder 4">
            <a:extLst>
              <a:ext uri="{FF2B5EF4-FFF2-40B4-BE49-F238E27FC236}">
                <a16:creationId xmlns:a16="http://schemas.microsoft.com/office/drawing/2014/main" id="{AFDF14D4-6604-42B9-965A-0592528915D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E17C2F4-195D-4CD1-BA70-168C1605FFA9}"/>
              </a:ext>
            </a:extLst>
          </p:cNvPr>
          <p:cNvSpPr>
            <a:spLocks noGrp="1"/>
          </p:cNvSpPr>
          <p:nvPr>
            <p:ph type="sldNum" sz="quarter" idx="12"/>
          </p:nvPr>
        </p:nvSpPr>
        <p:spPr/>
        <p:txBody>
          <a:bodyPr/>
          <a:lstStyle/>
          <a:p>
            <a:fld id="{B36DF0D1-D08A-4C57-B3BF-8E9A2AFBC330}" type="slidenum">
              <a:rPr lang="en-GB" smtClean="0"/>
              <a:t>‹#›</a:t>
            </a:fld>
            <a:endParaRPr lang="en-GB"/>
          </a:p>
        </p:txBody>
      </p:sp>
    </p:spTree>
    <p:extLst>
      <p:ext uri="{BB962C8B-B14F-4D97-AF65-F5344CB8AC3E}">
        <p14:creationId xmlns:p14="http://schemas.microsoft.com/office/powerpoint/2010/main" val="411828629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70808-4711-48A8-A745-F95CBC105255}"/>
              </a:ext>
            </a:extLst>
          </p:cNvPr>
          <p:cNvSpPr>
            <a:spLocks noGrp="1"/>
          </p:cNvSpPr>
          <p:nvPr>
            <p:ph type="title"/>
          </p:nvPr>
        </p:nvSpPr>
        <p:spPr>
          <a:xfrm>
            <a:off x="831633" y="1709739"/>
            <a:ext cx="10512862" cy="2852737"/>
          </a:xfrm>
        </p:spPr>
        <p:txBody>
          <a:bodyPr anchor="b"/>
          <a:lstStyle>
            <a:lvl1pPr>
              <a:defRPr sz="5998"/>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2F37610-64F2-4ACB-912E-1BDBAD0A53CB}"/>
              </a:ext>
            </a:extLst>
          </p:cNvPr>
          <p:cNvSpPr>
            <a:spLocks noGrp="1"/>
          </p:cNvSpPr>
          <p:nvPr>
            <p:ph type="body" idx="1"/>
          </p:nvPr>
        </p:nvSpPr>
        <p:spPr>
          <a:xfrm>
            <a:off x="831633" y="4589464"/>
            <a:ext cx="10512862" cy="1500187"/>
          </a:xfrm>
        </p:spPr>
        <p:txBody>
          <a:bodyPr/>
          <a:lstStyle>
            <a:lvl1pPr marL="0" indent="0">
              <a:buNone/>
              <a:defRPr sz="2399">
                <a:solidFill>
                  <a:schemeClr val="tx1">
                    <a:tint val="75000"/>
                  </a:schemeClr>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BF53287-57E7-4464-BF58-73637D67CB94}"/>
              </a:ext>
            </a:extLst>
          </p:cNvPr>
          <p:cNvSpPr>
            <a:spLocks noGrp="1"/>
          </p:cNvSpPr>
          <p:nvPr>
            <p:ph type="dt" sz="half" idx="10"/>
          </p:nvPr>
        </p:nvSpPr>
        <p:spPr/>
        <p:txBody>
          <a:bodyPr/>
          <a:lstStyle/>
          <a:p>
            <a:fld id="{9CBDF6AE-B317-4466-ABC8-A12B738D1F2A}" type="datetimeFigureOut">
              <a:rPr lang="en-GB" smtClean="0"/>
              <a:t>05/12/2021</a:t>
            </a:fld>
            <a:endParaRPr lang="en-GB"/>
          </a:p>
        </p:txBody>
      </p:sp>
      <p:sp>
        <p:nvSpPr>
          <p:cNvPr id="5" name="Footer Placeholder 4">
            <a:extLst>
              <a:ext uri="{FF2B5EF4-FFF2-40B4-BE49-F238E27FC236}">
                <a16:creationId xmlns:a16="http://schemas.microsoft.com/office/drawing/2014/main" id="{158D9FE3-2D98-4127-A632-E4EBEBD7674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BBE1BF9-7155-44A3-A77A-936CE99B8005}"/>
              </a:ext>
            </a:extLst>
          </p:cNvPr>
          <p:cNvSpPr>
            <a:spLocks noGrp="1"/>
          </p:cNvSpPr>
          <p:nvPr>
            <p:ph type="sldNum" sz="quarter" idx="12"/>
          </p:nvPr>
        </p:nvSpPr>
        <p:spPr/>
        <p:txBody>
          <a:bodyPr/>
          <a:lstStyle/>
          <a:p>
            <a:fld id="{B36DF0D1-D08A-4C57-B3BF-8E9A2AFBC330}" type="slidenum">
              <a:rPr lang="en-GB" smtClean="0"/>
              <a:t>‹#›</a:t>
            </a:fld>
            <a:endParaRPr lang="en-GB"/>
          </a:p>
        </p:txBody>
      </p:sp>
    </p:spTree>
    <p:extLst>
      <p:ext uri="{BB962C8B-B14F-4D97-AF65-F5344CB8AC3E}">
        <p14:creationId xmlns:p14="http://schemas.microsoft.com/office/powerpoint/2010/main" val="20117715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D29FD-39A8-467D-8512-7529938032D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6585E04-9D38-4EAE-AD2D-23CA5735865D}"/>
              </a:ext>
            </a:extLst>
          </p:cNvPr>
          <p:cNvSpPr>
            <a:spLocks noGrp="1"/>
          </p:cNvSpPr>
          <p:nvPr>
            <p:ph sz="half" idx="1"/>
          </p:nvPr>
        </p:nvSpPr>
        <p:spPr>
          <a:xfrm>
            <a:off x="837982" y="1825625"/>
            <a:ext cx="5180251"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CBAEE78-8E35-4CDF-B817-A3282CEA4D87}"/>
              </a:ext>
            </a:extLst>
          </p:cNvPr>
          <p:cNvSpPr>
            <a:spLocks noGrp="1"/>
          </p:cNvSpPr>
          <p:nvPr>
            <p:ph sz="half" idx="2"/>
          </p:nvPr>
        </p:nvSpPr>
        <p:spPr>
          <a:xfrm>
            <a:off x="6170592" y="1825625"/>
            <a:ext cx="5180251"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83096E8-9F81-44E8-B7A9-2BF32227EF2A}"/>
              </a:ext>
            </a:extLst>
          </p:cNvPr>
          <p:cNvSpPr>
            <a:spLocks noGrp="1"/>
          </p:cNvSpPr>
          <p:nvPr>
            <p:ph type="dt" sz="half" idx="10"/>
          </p:nvPr>
        </p:nvSpPr>
        <p:spPr/>
        <p:txBody>
          <a:bodyPr/>
          <a:lstStyle/>
          <a:p>
            <a:fld id="{9CBDF6AE-B317-4466-ABC8-A12B738D1F2A}" type="datetimeFigureOut">
              <a:rPr lang="en-GB" smtClean="0"/>
              <a:t>05/12/2021</a:t>
            </a:fld>
            <a:endParaRPr lang="en-GB"/>
          </a:p>
        </p:txBody>
      </p:sp>
      <p:sp>
        <p:nvSpPr>
          <p:cNvPr id="6" name="Footer Placeholder 5">
            <a:extLst>
              <a:ext uri="{FF2B5EF4-FFF2-40B4-BE49-F238E27FC236}">
                <a16:creationId xmlns:a16="http://schemas.microsoft.com/office/drawing/2014/main" id="{FA599A0B-3218-4FC6-B4FF-86D75A8F01F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5A54345-3DAB-4021-86E1-B74924A44EE3}"/>
              </a:ext>
            </a:extLst>
          </p:cNvPr>
          <p:cNvSpPr>
            <a:spLocks noGrp="1"/>
          </p:cNvSpPr>
          <p:nvPr>
            <p:ph type="sldNum" sz="quarter" idx="12"/>
          </p:nvPr>
        </p:nvSpPr>
        <p:spPr/>
        <p:txBody>
          <a:bodyPr/>
          <a:lstStyle/>
          <a:p>
            <a:fld id="{B36DF0D1-D08A-4C57-B3BF-8E9A2AFBC330}" type="slidenum">
              <a:rPr lang="en-GB" smtClean="0"/>
              <a:t>‹#›</a:t>
            </a:fld>
            <a:endParaRPr lang="en-GB"/>
          </a:p>
        </p:txBody>
      </p:sp>
    </p:spTree>
    <p:extLst>
      <p:ext uri="{BB962C8B-B14F-4D97-AF65-F5344CB8AC3E}">
        <p14:creationId xmlns:p14="http://schemas.microsoft.com/office/powerpoint/2010/main" val="33894781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0CAC4-1F05-4234-8D8D-E82A9236A148}"/>
              </a:ext>
            </a:extLst>
          </p:cNvPr>
          <p:cNvSpPr>
            <a:spLocks noGrp="1"/>
          </p:cNvSpPr>
          <p:nvPr>
            <p:ph type="title"/>
          </p:nvPr>
        </p:nvSpPr>
        <p:spPr>
          <a:xfrm>
            <a:off x="839569" y="365126"/>
            <a:ext cx="10512862"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AAD60CC-4BCC-4E0F-8877-7A504B5CC905}"/>
              </a:ext>
            </a:extLst>
          </p:cNvPr>
          <p:cNvSpPr>
            <a:spLocks noGrp="1"/>
          </p:cNvSpPr>
          <p:nvPr>
            <p:ph type="body" idx="1"/>
          </p:nvPr>
        </p:nvSpPr>
        <p:spPr>
          <a:xfrm>
            <a:off x="839570" y="1681163"/>
            <a:ext cx="5156444"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95DC3D6-C083-49FF-B7B8-1805927CFDF5}"/>
              </a:ext>
            </a:extLst>
          </p:cNvPr>
          <p:cNvSpPr>
            <a:spLocks noGrp="1"/>
          </p:cNvSpPr>
          <p:nvPr>
            <p:ph sz="half" idx="2"/>
          </p:nvPr>
        </p:nvSpPr>
        <p:spPr>
          <a:xfrm>
            <a:off x="839570" y="2505075"/>
            <a:ext cx="5156444"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BC56BEC-386E-4FE1-BF62-D23BDE2D7156}"/>
              </a:ext>
            </a:extLst>
          </p:cNvPr>
          <p:cNvSpPr>
            <a:spLocks noGrp="1"/>
          </p:cNvSpPr>
          <p:nvPr>
            <p:ph type="body" sz="quarter" idx="3"/>
          </p:nvPr>
        </p:nvSpPr>
        <p:spPr>
          <a:xfrm>
            <a:off x="6170593" y="1681163"/>
            <a:ext cx="5181838"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BF53454-74EE-46D8-9B5E-12B8C678C703}"/>
              </a:ext>
            </a:extLst>
          </p:cNvPr>
          <p:cNvSpPr>
            <a:spLocks noGrp="1"/>
          </p:cNvSpPr>
          <p:nvPr>
            <p:ph sz="quarter" idx="4"/>
          </p:nvPr>
        </p:nvSpPr>
        <p:spPr>
          <a:xfrm>
            <a:off x="6170593" y="2505075"/>
            <a:ext cx="518183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16F9BCD-432A-4948-9577-556E9FA18691}"/>
              </a:ext>
            </a:extLst>
          </p:cNvPr>
          <p:cNvSpPr>
            <a:spLocks noGrp="1"/>
          </p:cNvSpPr>
          <p:nvPr>
            <p:ph type="dt" sz="half" idx="10"/>
          </p:nvPr>
        </p:nvSpPr>
        <p:spPr/>
        <p:txBody>
          <a:bodyPr/>
          <a:lstStyle/>
          <a:p>
            <a:fld id="{9CBDF6AE-B317-4466-ABC8-A12B738D1F2A}" type="datetimeFigureOut">
              <a:rPr lang="en-GB" smtClean="0"/>
              <a:t>05/12/2021</a:t>
            </a:fld>
            <a:endParaRPr lang="en-GB"/>
          </a:p>
        </p:txBody>
      </p:sp>
      <p:sp>
        <p:nvSpPr>
          <p:cNvPr id="8" name="Footer Placeholder 7">
            <a:extLst>
              <a:ext uri="{FF2B5EF4-FFF2-40B4-BE49-F238E27FC236}">
                <a16:creationId xmlns:a16="http://schemas.microsoft.com/office/drawing/2014/main" id="{A9D20496-4616-49C0-812B-B97F8268148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B702E44-383F-4A96-B934-D4E2C80CE1F4}"/>
              </a:ext>
            </a:extLst>
          </p:cNvPr>
          <p:cNvSpPr>
            <a:spLocks noGrp="1"/>
          </p:cNvSpPr>
          <p:nvPr>
            <p:ph type="sldNum" sz="quarter" idx="12"/>
          </p:nvPr>
        </p:nvSpPr>
        <p:spPr/>
        <p:txBody>
          <a:bodyPr/>
          <a:lstStyle/>
          <a:p>
            <a:fld id="{B36DF0D1-D08A-4C57-B3BF-8E9A2AFBC330}" type="slidenum">
              <a:rPr lang="en-GB" smtClean="0"/>
              <a:t>‹#›</a:t>
            </a:fld>
            <a:endParaRPr lang="en-GB"/>
          </a:p>
        </p:txBody>
      </p:sp>
    </p:spTree>
    <p:extLst>
      <p:ext uri="{BB962C8B-B14F-4D97-AF65-F5344CB8AC3E}">
        <p14:creationId xmlns:p14="http://schemas.microsoft.com/office/powerpoint/2010/main" val="3298464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urple] Title + Non-Bulleted Content">
    <p:spTree>
      <p:nvGrpSpPr>
        <p:cNvPr id="1" name=""/>
        <p:cNvGrpSpPr/>
        <p:nvPr/>
      </p:nvGrpSpPr>
      <p:grpSpPr>
        <a:xfrm>
          <a:off x="0" y="0"/>
          <a:ext cx="0" cy="0"/>
          <a:chOff x="0" y="0"/>
          <a:chExt cx="0" cy="0"/>
        </a:xfrm>
      </p:grpSpPr>
      <p:sp>
        <p:nvSpPr>
          <p:cNvPr id="2" name="Title 1"/>
          <p:cNvSpPr>
            <a:spLocks noGrp="1"/>
          </p:cNvSpPr>
          <p:nvPr>
            <p:ph type="title"/>
          </p:nvPr>
        </p:nvSpPr>
        <p:spPr>
          <a:xfrm>
            <a:off x="511160" y="697727"/>
            <a:ext cx="11149013" cy="666387"/>
          </a:xfrm>
        </p:spPr>
        <p:txBody>
          <a:bodyPr/>
          <a:lstStyle/>
          <a:p>
            <a:r>
              <a:rPr lang="en-US"/>
              <a:t>Click to edit Master title style</a:t>
            </a:r>
            <a:endParaRPr lang="en-US" dirty="0"/>
          </a:p>
        </p:txBody>
      </p:sp>
      <p:sp>
        <p:nvSpPr>
          <p:cNvPr id="4" name="Content Placeholder 2"/>
          <p:cNvSpPr>
            <a:spLocks noGrp="1"/>
          </p:cNvSpPr>
          <p:nvPr>
            <p:ph idx="1"/>
          </p:nvPr>
        </p:nvSpPr>
        <p:spPr>
          <a:xfrm>
            <a:off x="512748" y="1916927"/>
            <a:ext cx="11149013" cy="1806648"/>
          </a:xfrm>
        </p:spPr>
        <p:txBody>
          <a:bodyPr/>
          <a:lstStyle>
            <a:lvl1pPr marL="0" indent="0">
              <a:lnSpc>
                <a:spcPct val="90000"/>
              </a:lnSpc>
              <a:buNone/>
              <a:defRPr lang="en-US" sz="4000" kern="1200" spc="-100" baseline="0" dirty="0" smtClean="0">
                <a:solidFill>
                  <a:schemeClr val="accent2"/>
                </a:solidFill>
                <a:latin typeface="Segoe UI Light" pitchFamily="34" charset="0"/>
                <a:ea typeface="+mn-ea"/>
                <a:cs typeface="+mn-cs"/>
              </a:defRPr>
            </a:lvl1pPr>
            <a:lvl2pPr marL="0" indent="0">
              <a:lnSpc>
                <a:spcPct val="90000"/>
              </a:lnSpc>
              <a:buNone/>
              <a:tabLst/>
              <a:defRPr sz="2000">
                <a:latin typeface="+mn-lt"/>
              </a:defRPr>
            </a:lvl2pPr>
            <a:lvl3pPr marL="536575" indent="-284163">
              <a:lnSpc>
                <a:spcPct val="90000"/>
              </a:lnSpc>
              <a:defRPr sz="1800">
                <a:latin typeface="+mn-lt"/>
              </a:defRPr>
            </a:lvl3pPr>
            <a:lvl4pPr marL="901700" indent="-223838">
              <a:lnSpc>
                <a:spcPct val="90000"/>
              </a:lnSpc>
              <a:defRPr sz="1800">
                <a:latin typeface="+mn-lt"/>
              </a:defRPr>
            </a:lvl4pPr>
            <a:lvl5pPr marL="1436688" indent="-230188">
              <a:lnSpc>
                <a:spcPct val="90000"/>
              </a:lnSpc>
              <a:defRPr sz="180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41734891"/>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85F40-2131-4AA9-A97F-E6DA602B737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ADA0F13-8F84-4D57-9569-57E9410DC524}"/>
              </a:ext>
            </a:extLst>
          </p:cNvPr>
          <p:cNvSpPr>
            <a:spLocks noGrp="1"/>
          </p:cNvSpPr>
          <p:nvPr>
            <p:ph type="dt" sz="half" idx="10"/>
          </p:nvPr>
        </p:nvSpPr>
        <p:spPr/>
        <p:txBody>
          <a:bodyPr/>
          <a:lstStyle/>
          <a:p>
            <a:fld id="{9CBDF6AE-B317-4466-ABC8-A12B738D1F2A}" type="datetimeFigureOut">
              <a:rPr lang="en-GB" smtClean="0"/>
              <a:t>05/12/2021</a:t>
            </a:fld>
            <a:endParaRPr lang="en-GB"/>
          </a:p>
        </p:txBody>
      </p:sp>
      <p:sp>
        <p:nvSpPr>
          <p:cNvPr id="4" name="Footer Placeholder 3">
            <a:extLst>
              <a:ext uri="{FF2B5EF4-FFF2-40B4-BE49-F238E27FC236}">
                <a16:creationId xmlns:a16="http://schemas.microsoft.com/office/drawing/2014/main" id="{7BDD1F7E-BFB5-4605-8885-DE44BBE10B8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A61EFCA-044D-47ED-AB93-9D0E830AA5F4}"/>
              </a:ext>
            </a:extLst>
          </p:cNvPr>
          <p:cNvSpPr>
            <a:spLocks noGrp="1"/>
          </p:cNvSpPr>
          <p:nvPr>
            <p:ph type="sldNum" sz="quarter" idx="12"/>
          </p:nvPr>
        </p:nvSpPr>
        <p:spPr/>
        <p:txBody>
          <a:bodyPr/>
          <a:lstStyle/>
          <a:p>
            <a:fld id="{B36DF0D1-D08A-4C57-B3BF-8E9A2AFBC330}" type="slidenum">
              <a:rPr lang="en-GB" smtClean="0"/>
              <a:t>‹#›</a:t>
            </a:fld>
            <a:endParaRPr lang="en-GB"/>
          </a:p>
        </p:txBody>
      </p:sp>
    </p:spTree>
    <p:extLst>
      <p:ext uri="{BB962C8B-B14F-4D97-AF65-F5344CB8AC3E}">
        <p14:creationId xmlns:p14="http://schemas.microsoft.com/office/powerpoint/2010/main" val="345573778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B85B788-2C93-427B-84F6-2FA9465EA146}"/>
              </a:ext>
            </a:extLst>
          </p:cNvPr>
          <p:cNvSpPr>
            <a:spLocks noGrp="1"/>
          </p:cNvSpPr>
          <p:nvPr>
            <p:ph type="dt" sz="half" idx="10"/>
          </p:nvPr>
        </p:nvSpPr>
        <p:spPr/>
        <p:txBody>
          <a:bodyPr/>
          <a:lstStyle/>
          <a:p>
            <a:fld id="{9CBDF6AE-B317-4466-ABC8-A12B738D1F2A}" type="datetimeFigureOut">
              <a:rPr lang="en-GB" smtClean="0"/>
              <a:t>05/12/2021</a:t>
            </a:fld>
            <a:endParaRPr lang="en-GB"/>
          </a:p>
        </p:txBody>
      </p:sp>
      <p:sp>
        <p:nvSpPr>
          <p:cNvPr id="3" name="Footer Placeholder 2">
            <a:extLst>
              <a:ext uri="{FF2B5EF4-FFF2-40B4-BE49-F238E27FC236}">
                <a16:creationId xmlns:a16="http://schemas.microsoft.com/office/drawing/2014/main" id="{8E9BF4F5-7F60-4407-99D5-84CF20CE658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8C3FC8B-41F7-4BFF-BF41-6346BB2AF52B}"/>
              </a:ext>
            </a:extLst>
          </p:cNvPr>
          <p:cNvSpPr>
            <a:spLocks noGrp="1"/>
          </p:cNvSpPr>
          <p:nvPr>
            <p:ph type="sldNum" sz="quarter" idx="12"/>
          </p:nvPr>
        </p:nvSpPr>
        <p:spPr/>
        <p:txBody>
          <a:bodyPr/>
          <a:lstStyle/>
          <a:p>
            <a:fld id="{B36DF0D1-D08A-4C57-B3BF-8E9A2AFBC330}" type="slidenum">
              <a:rPr lang="en-GB" smtClean="0"/>
              <a:t>‹#›</a:t>
            </a:fld>
            <a:endParaRPr lang="en-GB"/>
          </a:p>
        </p:txBody>
      </p:sp>
    </p:spTree>
    <p:extLst>
      <p:ext uri="{BB962C8B-B14F-4D97-AF65-F5344CB8AC3E}">
        <p14:creationId xmlns:p14="http://schemas.microsoft.com/office/powerpoint/2010/main" val="132948347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7C57A-238A-49B5-B5C1-278DD6C830C0}"/>
              </a:ext>
            </a:extLst>
          </p:cNvPr>
          <p:cNvSpPr>
            <a:spLocks noGrp="1"/>
          </p:cNvSpPr>
          <p:nvPr>
            <p:ph type="title"/>
          </p:nvPr>
        </p:nvSpPr>
        <p:spPr>
          <a:xfrm>
            <a:off x="839570" y="457200"/>
            <a:ext cx="3931213" cy="1600200"/>
          </a:xfrm>
        </p:spPr>
        <p:txBody>
          <a:bodyPr anchor="b"/>
          <a:lstStyle>
            <a:lvl1pPr>
              <a:defRPr sz="3199"/>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E38C0BA-CB74-428D-B803-53F57554095D}"/>
              </a:ext>
            </a:extLst>
          </p:cNvPr>
          <p:cNvSpPr>
            <a:spLocks noGrp="1"/>
          </p:cNvSpPr>
          <p:nvPr>
            <p:ph idx="1"/>
          </p:nvPr>
        </p:nvSpPr>
        <p:spPr>
          <a:xfrm>
            <a:off x="5181838" y="987426"/>
            <a:ext cx="6170593" cy="4873625"/>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2ECA305-E685-4C92-B2BD-451EA8118444}"/>
              </a:ext>
            </a:extLst>
          </p:cNvPr>
          <p:cNvSpPr>
            <a:spLocks noGrp="1"/>
          </p:cNvSpPr>
          <p:nvPr>
            <p:ph type="body" sz="half" idx="2"/>
          </p:nvPr>
        </p:nvSpPr>
        <p:spPr>
          <a:xfrm>
            <a:off x="839570"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87F2725-70DF-4751-BC62-5A45209E9991}"/>
              </a:ext>
            </a:extLst>
          </p:cNvPr>
          <p:cNvSpPr>
            <a:spLocks noGrp="1"/>
          </p:cNvSpPr>
          <p:nvPr>
            <p:ph type="dt" sz="half" idx="10"/>
          </p:nvPr>
        </p:nvSpPr>
        <p:spPr/>
        <p:txBody>
          <a:bodyPr/>
          <a:lstStyle/>
          <a:p>
            <a:fld id="{9CBDF6AE-B317-4466-ABC8-A12B738D1F2A}" type="datetimeFigureOut">
              <a:rPr lang="en-GB" smtClean="0"/>
              <a:t>05/12/2021</a:t>
            </a:fld>
            <a:endParaRPr lang="en-GB"/>
          </a:p>
        </p:txBody>
      </p:sp>
      <p:sp>
        <p:nvSpPr>
          <p:cNvPr id="6" name="Footer Placeholder 5">
            <a:extLst>
              <a:ext uri="{FF2B5EF4-FFF2-40B4-BE49-F238E27FC236}">
                <a16:creationId xmlns:a16="http://schemas.microsoft.com/office/drawing/2014/main" id="{8488963E-C900-4DE4-85B0-24F9FB99FCD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719F7AD-B993-4435-8477-661B3C1AA64C}"/>
              </a:ext>
            </a:extLst>
          </p:cNvPr>
          <p:cNvSpPr>
            <a:spLocks noGrp="1"/>
          </p:cNvSpPr>
          <p:nvPr>
            <p:ph type="sldNum" sz="quarter" idx="12"/>
          </p:nvPr>
        </p:nvSpPr>
        <p:spPr/>
        <p:txBody>
          <a:bodyPr/>
          <a:lstStyle/>
          <a:p>
            <a:fld id="{B36DF0D1-D08A-4C57-B3BF-8E9A2AFBC330}" type="slidenum">
              <a:rPr lang="en-GB" smtClean="0"/>
              <a:t>‹#›</a:t>
            </a:fld>
            <a:endParaRPr lang="en-GB"/>
          </a:p>
        </p:txBody>
      </p:sp>
    </p:spTree>
    <p:extLst>
      <p:ext uri="{BB962C8B-B14F-4D97-AF65-F5344CB8AC3E}">
        <p14:creationId xmlns:p14="http://schemas.microsoft.com/office/powerpoint/2010/main" val="401373925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EEE6D-E1A9-4F3A-8CFD-BA419633FBFC}"/>
              </a:ext>
            </a:extLst>
          </p:cNvPr>
          <p:cNvSpPr>
            <a:spLocks noGrp="1"/>
          </p:cNvSpPr>
          <p:nvPr>
            <p:ph type="title"/>
          </p:nvPr>
        </p:nvSpPr>
        <p:spPr>
          <a:xfrm>
            <a:off x="839570" y="457200"/>
            <a:ext cx="3931213" cy="1600200"/>
          </a:xfrm>
        </p:spPr>
        <p:txBody>
          <a:bodyPr anchor="b"/>
          <a:lstStyle>
            <a:lvl1pPr>
              <a:defRPr sz="3199"/>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475E646-78D4-4136-AA9B-8D01245D3C44}"/>
              </a:ext>
            </a:extLst>
          </p:cNvPr>
          <p:cNvSpPr>
            <a:spLocks noGrp="1"/>
          </p:cNvSpPr>
          <p:nvPr>
            <p:ph type="pic" idx="1"/>
          </p:nvPr>
        </p:nvSpPr>
        <p:spPr>
          <a:xfrm>
            <a:off x="5181838" y="987426"/>
            <a:ext cx="6170593" cy="4873625"/>
          </a:xfrm>
        </p:spPr>
        <p:txBody>
          <a:bodyPr/>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endParaRPr lang="en-GB"/>
          </a:p>
        </p:txBody>
      </p:sp>
      <p:sp>
        <p:nvSpPr>
          <p:cNvPr id="4" name="Text Placeholder 3">
            <a:extLst>
              <a:ext uri="{FF2B5EF4-FFF2-40B4-BE49-F238E27FC236}">
                <a16:creationId xmlns:a16="http://schemas.microsoft.com/office/drawing/2014/main" id="{C1B12E34-529F-4DE9-82F0-397C2B78FB53}"/>
              </a:ext>
            </a:extLst>
          </p:cNvPr>
          <p:cNvSpPr>
            <a:spLocks noGrp="1"/>
          </p:cNvSpPr>
          <p:nvPr>
            <p:ph type="body" sz="half" idx="2"/>
          </p:nvPr>
        </p:nvSpPr>
        <p:spPr>
          <a:xfrm>
            <a:off x="839570"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E0D6393-0284-4FE9-A54C-062C5C160D61}"/>
              </a:ext>
            </a:extLst>
          </p:cNvPr>
          <p:cNvSpPr>
            <a:spLocks noGrp="1"/>
          </p:cNvSpPr>
          <p:nvPr>
            <p:ph type="dt" sz="half" idx="10"/>
          </p:nvPr>
        </p:nvSpPr>
        <p:spPr/>
        <p:txBody>
          <a:bodyPr/>
          <a:lstStyle/>
          <a:p>
            <a:fld id="{9CBDF6AE-B317-4466-ABC8-A12B738D1F2A}" type="datetimeFigureOut">
              <a:rPr lang="en-GB" smtClean="0"/>
              <a:t>05/12/2021</a:t>
            </a:fld>
            <a:endParaRPr lang="en-GB"/>
          </a:p>
        </p:txBody>
      </p:sp>
      <p:sp>
        <p:nvSpPr>
          <p:cNvPr id="6" name="Footer Placeholder 5">
            <a:extLst>
              <a:ext uri="{FF2B5EF4-FFF2-40B4-BE49-F238E27FC236}">
                <a16:creationId xmlns:a16="http://schemas.microsoft.com/office/drawing/2014/main" id="{78FB1BF7-8ADA-4A25-ADCC-31F0CFC4A28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2BC9AAD-30FB-4B73-8891-FE4923161B86}"/>
              </a:ext>
            </a:extLst>
          </p:cNvPr>
          <p:cNvSpPr>
            <a:spLocks noGrp="1"/>
          </p:cNvSpPr>
          <p:nvPr>
            <p:ph type="sldNum" sz="quarter" idx="12"/>
          </p:nvPr>
        </p:nvSpPr>
        <p:spPr/>
        <p:txBody>
          <a:bodyPr/>
          <a:lstStyle/>
          <a:p>
            <a:fld id="{B36DF0D1-D08A-4C57-B3BF-8E9A2AFBC330}" type="slidenum">
              <a:rPr lang="en-GB" smtClean="0"/>
              <a:t>‹#›</a:t>
            </a:fld>
            <a:endParaRPr lang="en-GB"/>
          </a:p>
        </p:txBody>
      </p:sp>
    </p:spTree>
    <p:extLst>
      <p:ext uri="{BB962C8B-B14F-4D97-AF65-F5344CB8AC3E}">
        <p14:creationId xmlns:p14="http://schemas.microsoft.com/office/powerpoint/2010/main" val="105851255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89B38-2734-4BDA-ADFB-5A6FF194DA0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9516462-0DD5-43AD-BC6E-7D874D4104B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79749A5-84BE-4578-B212-CE5F57C776ED}"/>
              </a:ext>
            </a:extLst>
          </p:cNvPr>
          <p:cNvSpPr>
            <a:spLocks noGrp="1"/>
          </p:cNvSpPr>
          <p:nvPr>
            <p:ph type="dt" sz="half" idx="10"/>
          </p:nvPr>
        </p:nvSpPr>
        <p:spPr/>
        <p:txBody>
          <a:bodyPr/>
          <a:lstStyle/>
          <a:p>
            <a:fld id="{9CBDF6AE-B317-4466-ABC8-A12B738D1F2A}" type="datetimeFigureOut">
              <a:rPr lang="en-GB" smtClean="0"/>
              <a:t>05/12/2021</a:t>
            </a:fld>
            <a:endParaRPr lang="en-GB"/>
          </a:p>
        </p:txBody>
      </p:sp>
      <p:sp>
        <p:nvSpPr>
          <p:cNvPr id="5" name="Footer Placeholder 4">
            <a:extLst>
              <a:ext uri="{FF2B5EF4-FFF2-40B4-BE49-F238E27FC236}">
                <a16:creationId xmlns:a16="http://schemas.microsoft.com/office/drawing/2014/main" id="{F4B58F2F-BFEB-4ACF-B1BF-2471A430687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3A20AE3-DDCC-4F6A-8AAF-BA05E2C27246}"/>
              </a:ext>
            </a:extLst>
          </p:cNvPr>
          <p:cNvSpPr>
            <a:spLocks noGrp="1"/>
          </p:cNvSpPr>
          <p:nvPr>
            <p:ph type="sldNum" sz="quarter" idx="12"/>
          </p:nvPr>
        </p:nvSpPr>
        <p:spPr/>
        <p:txBody>
          <a:bodyPr/>
          <a:lstStyle/>
          <a:p>
            <a:fld id="{B36DF0D1-D08A-4C57-B3BF-8E9A2AFBC330}" type="slidenum">
              <a:rPr lang="en-GB" smtClean="0"/>
              <a:t>‹#›</a:t>
            </a:fld>
            <a:endParaRPr lang="en-GB"/>
          </a:p>
        </p:txBody>
      </p:sp>
    </p:spTree>
    <p:extLst>
      <p:ext uri="{BB962C8B-B14F-4D97-AF65-F5344CB8AC3E}">
        <p14:creationId xmlns:p14="http://schemas.microsoft.com/office/powerpoint/2010/main" val="229126823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D41D410-5037-4F2A-A57D-FB0DEFCA4263}"/>
              </a:ext>
            </a:extLst>
          </p:cNvPr>
          <p:cNvSpPr>
            <a:spLocks noGrp="1"/>
          </p:cNvSpPr>
          <p:nvPr>
            <p:ph type="title" orient="vert"/>
          </p:nvPr>
        </p:nvSpPr>
        <p:spPr>
          <a:xfrm>
            <a:off x="8722628" y="365125"/>
            <a:ext cx="262821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DF04E78-EF56-4207-9D83-A029592FF1F9}"/>
              </a:ext>
            </a:extLst>
          </p:cNvPr>
          <p:cNvSpPr>
            <a:spLocks noGrp="1"/>
          </p:cNvSpPr>
          <p:nvPr>
            <p:ph type="body" orient="vert" idx="1"/>
          </p:nvPr>
        </p:nvSpPr>
        <p:spPr>
          <a:xfrm>
            <a:off x="837982" y="365125"/>
            <a:ext cx="7732286"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E42BDA8-99FE-43C2-9F51-C2712DF83C9E}"/>
              </a:ext>
            </a:extLst>
          </p:cNvPr>
          <p:cNvSpPr>
            <a:spLocks noGrp="1"/>
          </p:cNvSpPr>
          <p:nvPr>
            <p:ph type="dt" sz="half" idx="10"/>
          </p:nvPr>
        </p:nvSpPr>
        <p:spPr/>
        <p:txBody>
          <a:bodyPr/>
          <a:lstStyle/>
          <a:p>
            <a:fld id="{9CBDF6AE-B317-4466-ABC8-A12B738D1F2A}" type="datetimeFigureOut">
              <a:rPr lang="en-GB" smtClean="0"/>
              <a:t>05/12/2021</a:t>
            </a:fld>
            <a:endParaRPr lang="en-GB"/>
          </a:p>
        </p:txBody>
      </p:sp>
      <p:sp>
        <p:nvSpPr>
          <p:cNvPr id="5" name="Footer Placeholder 4">
            <a:extLst>
              <a:ext uri="{FF2B5EF4-FFF2-40B4-BE49-F238E27FC236}">
                <a16:creationId xmlns:a16="http://schemas.microsoft.com/office/drawing/2014/main" id="{5746AD77-B913-43FE-9B7D-5900789624B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6C7192A-85B0-4E12-897A-317E891F9183}"/>
              </a:ext>
            </a:extLst>
          </p:cNvPr>
          <p:cNvSpPr>
            <a:spLocks noGrp="1"/>
          </p:cNvSpPr>
          <p:nvPr>
            <p:ph type="sldNum" sz="quarter" idx="12"/>
          </p:nvPr>
        </p:nvSpPr>
        <p:spPr/>
        <p:txBody>
          <a:bodyPr/>
          <a:lstStyle/>
          <a:p>
            <a:fld id="{B36DF0D1-D08A-4C57-B3BF-8E9A2AFBC330}" type="slidenum">
              <a:rPr lang="en-GB" smtClean="0"/>
              <a:t>‹#›</a:t>
            </a:fld>
            <a:endParaRPr lang="en-GB"/>
          </a:p>
        </p:txBody>
      </p:sp>
    </p:spTree>
    <p:extLst>
      <p:ext uri="{BB962C8B-B14F-4D97-AF65-F5344CB8AC3E}">
        <p14:creationId xmlns:p14="http://schemas.microsoft.com/office/powerpoint/2010/main" val="420672645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 One Content">
    <p:spTree>
      <p:nvGrpSpPr>
        <p:cNvPr id="1" name=""/>
        <p:cNvGrpSpPr/>
        <p:nvPr/>
      </p:nvGrpSpPr>
      <p:grpSpPr>
        <a:xfrm>
          <a:off x="0" y="0"/>
          <a:ext cx="0" cy="0"/>
          <a:chOff x="0" y="0"/>
          <a:chExt cx="0" cy="0"/>
        </a:xfrm>
      </p:grpSpPr>
      <p:sp>
        <p:nvSpPr>
          <p:cNvPr id="5" name="Slide Number">
            <a:extLst>
              <a:ext uri="{FF2B5EF4-FFF2-40B4-BE49-F238E27FC236}">
                <a16:creationId xmlns:a16="http://schemas.microsoft.com/office/drawing/2014/main" id="{06FA3FF4-99F3-434A-AF8E-30344756D51D}"/>
              </a:ext>
            </a:extLst>
          </p:cNvPr>
          <p:cNvSpPr>
            <a:spLocks noGrp="1"/>
          </p:cNvSpPr>
          <p:nvPr>
            <p:ph type="sldNum" sz="quarter" idx="10"/>
          </p:nvPr>
        </p:nvSpPr>
        <p:spPr/>
        <p:txBody>
          <a:bodyPr/>
          <a:lstStyle/>
          <a:p>
            <a:fld id="{A4C40E08-A628-46BC-97F9-14498ECCEF6E}" type="slidenum">
              <a:rPr lang="en-GB" smtClean="0"/>
              <a:t>‹#›</a:t>
            </a:fld>
            <a:endParaRPr lang="en-GB" dirty="0"/>
          </a:p>
        </p:txBody>
      </p:sp>
      <p:sp>
        <p:nvSpPr>
          <p:cNvPr id="3" name="Content Placeholder 2">
            <a:extLst>
              <a:ext uri="{FF2B5EF4-FFF2-40B4-BE49-F238E27FC236}">
                <a16:creationId xmlns:a16="http://schemas.microsoft.com/office/drawing/2014/main" id="{39F912A3-F078-4B47-B070-8DE1A786C805}"/>
              </a:ext>
            </a:extLst>
          </p:cNvPr>
          <p:cNvSpPr>
            <a:spLocks noGrp="1"/>
          </p:cNvSpPr>
          <p:nvPr>
            <p:ph idx="1"/>
          </p:nvPr>
        </p:nvSpPr>
        <p:spPr>
          <a:xfrm>
            <a:off x="413892" y="1134000"/>
            <a:ext cx="11362240" cy="48240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a:extLst>
              <a:ext uri="{FF2B5EF4-FFF2-40B4-BE49-F238E27FC236}">
                <a16:creationId xmlns:a16="http://schemas.microsoft.com/office/drawing/2014/main" id="{44B33092-F0F5-48B7-86FB-5F4D130729CF}"/>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36085199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itle + Two Content">
    <p:spTree>
      <p:nvGrpSpPr>
        <p:cNvPr id="1" name=""/>
        <p:cNvGrpSpPr/>
        <p:nvPr/>
      </p:nvGrpSpPr>
      <p:grpSpPr>
        <a:xfrm>
          <a:off x="0" y="0"/>
          <a:ext cx="0" cy="0"/>
          <a:chOff x="0" y="0"/>
          <a:chExt cx="0" cy="0"/>
        </a:xfrm>
      </p:grpSpPr>
      <p:sp>
        <p:nvSpPr>
          <p:cNvPr id="5" name="Slide Number">
            <a:extLst>
              <a:ext uri="{FF2B5EF4-FFF2-40B4-BE49-F238E27FC236}">
                <a16:creationId xmlns:a16="http://schemas.microsoft.com/office/drawing/2014/main" id="{9280200E-EE66-4E9E-A27B-2F1D0569D8B8}"/>
              </a:ext>
            </a:extLst>
          </p:cNvPr>
          <p:cNvSpPr>
            <a:spLocks noGrp="1"/>
          </p:cNvSpPr>
          <p:nvPr>
            <p:ph type="sldNum" sz="quarter" idx="10"/>
          </p:nvPr>
        </p:nvSpPr>
        <p:spPr/>
        <p:txBody>
          <a:bodyPr/>
          <a:lstStyle/>
          <a:p>
            <a:fld id="{A4C40E08-A628-46BC-97F9-14498ECCEF6E}" type="slidenum">
              <a:rPr lang="en-GB" smtClean="0"/>
              <a:pPr/>
              <a:t>‹#›</a:t>
            </a:fld>
            <a:endParaRPr lang="en-GB" dirty="0"/>
          </a:p>
        </p:txBody>
      </p:sp>
      <p:sp>
        <p:nvSpPr>
          <p:cNvPr id="4" name="Content Placeholder 3">
            <a:extLst>
              <a:ext uri="{FF2B5EF4-FFF2-40B4-BE49-F238E27FC236}">
                <a16:creationId xmlns:a16="http://schemas.microsoft.com/office/drawing/2014/main" id="{CF62D928-12B8-4FC7-A778-8DD0C84FD351}"/>
              </a:ext>
            </a:extLst>
          </p:cNvPr>
          <p:cNvSpPr>
            <a:spLocks noGrp="1"/>
          </p:cNvSpPr>
          <p:nvPr>
            <p:ph sz="half" idx="2"/>
          </p:nvPr>
        </p:nvSpPr>
        <p:spPr>
          <a:xfrm>
            <a:off x="6183189" y="1134000"/>
            <a:ext cx="5589344" cy="48240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Content Placeholder 2">
            <a:extLst>
              <a:ext uri="{FF2B5EF4-FFF2-40B4-BE49-F238E27FC236}">
                <a16:creationId xmlns:a16="http://schemas.microsoft.com/office/drawing/2014/main" id="{6080FC92-7DA1-4F17-86DA-92A144B5A337}"/>
              </a:ext>
            </a:extLst>
          </p:cNvPr>
          <p:cNvSpPr>
            <a:spLocks noGrp="1"/>
          </p:cNvSpPr>
          <p:nvPr>
            <p:ph sz="half" idx="1"/>
          </p:nvPr>
        </p:nvSpPr>
        <p:spPr>
          <a:xfrm>
            <a:off x="413892" y="1134000"/>
            <a:ext cx="5589344" cy="48240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a:extLst>
              <a:ext uri="{FF2B5EF4-FFF2-40B4-BE49-F238E27FC236}">
                <a16:creationId xmlns:a16="http://schemas.microsoft.com/office/drawing/2014/main" id="{DA610D5D-3D67-451E-91D6-69407C4AC0AF}"/>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18753264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itle + Two Content (1:2)">
    <p:spTree>
      <p:nvGrpSpPr>
        <p:cNvPr id="1" name=""/>
        <p:cNvGrpSpPr/>
        <p:nvPr/>
      </p:nvGrpSpPr>
      <p:grpSpPr>
        <a:xfrm>
          <a:off x="0" y="0"/>
          <a:ext cx="0" cy="0"/>
          <a:chOff x="0" y="0"/>
          <a:chExt cx="0" cy="0"/>
        </a:xfrm>
      </p:grpSpPr>
      <p:sp>
        <p:nvSpPr>
          <p:cNvPr id="5" name="Slide Number">
            <a:extLst>
              <a:ext uri="{FF2B5EF4-FFF2-40B4-BE49-F238E27FC236}">
                <a16:creationId xmlns:a16="http://schemas.microsoft.com/office/drawing/2014/main" id="{9280200E-EE66-4E9E-A27B-2F1D0569D8B8}"/>
              </a:ext>
            </a:extLst>
          </p:cNvPr>
          <p:cNvSpPr>
            <a:spLocks noGrp="1"/>
          </p:cNvSpPr>
          <p:nvPr>
            <p:ph type="sldNum" sz="quarter" idx="10"/>
          </p:nvPr>
        </p:nvSpPr>
        <p:spPr/>
        <p:txBody>
          <a:bodyPr/>
          <a:lstStyle/>
          <a:p>
            <a:fld id="{A4C40E08-A628-46BC-97F9-14498ECCEF6E}" type="slidenum">
              <a:rPr lang="en-GB" smtClean="0"/>
              <a:pPr/>
              <a:t>‹#›</a:t>
            </a:fld>
            <a:endParaRPr lang="en-GB" dirty="0"/>
          </a:p>
        </p:txBody>
      </p:sp>
      <p:sp>
        <p:nvSpPr>
          <p:cNvPr id="4" name="Content Placeholder 3">
            <a:extLst>
              <a:ext uri="{FF2B5EF4-FFF2-40B4-BE49-F238E27FC236}">
                <a16:creationId xmlns:a16="http://schemas.microsoft.com/office/drawing/2014/main" id="{CF62D928-12B8-4FC7-A778-8DD0C84FD351}"/>
              </a:ext>
            </a:extLst>
          </p:cNvPr>
          <p:cNvSpPr>
            <a:spLocks noGrp="1"/>
          </p:cNvSpPr>
          <p:nvPr>
            <p:ph sz="half" idx="2"/>
          </p:nvPr>
        </p:nvSpPr>
        <p:spPr>
          <a:xfrm>
            <a:off x="4322474" y="1134000"/>
            <a:ext cx="7453658" cy="48240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Content Placeholder 2">
            <a:extLst>
              <a:ext uri="{FF2B5EF4-FFF2-40B4-BE49-F238E27FC236}">
                <a16:creationId xmlns:a16="http://schemas.microsoft.com/office/drawing/2014/main" id="{6080FC92-7DA1-4F17-86DA-92A144B5A337}"/>
              </a:ext>
            </a:extLst>
          </p:cNvPr>
          <p:cNvSpPr>
            <a:spLocks noGrp="1"/>
          </p:cNvSpPr>
          <p:nvPr>
            <p:ph sz="half" idx="1"/>
          </p:nvPr>
        </p:nvSpPr>
        <p:spPr>
          <a:xfrm>
            <a:off x="413892" y="1134000"/>
            <a:ext cx="3728629" cy="48240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a:extLst>
              <a:ext uri="{FF2B5EF4-FFF2-40B4-BE49-F238E27FC236}">
                <a16:creationId xmlns:a16="http://schemas.microsoft.com/office/drawing/2014/main" id="{DA610D5D-3D67-451E-91D6-69407C4AC0AF}"/>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05815135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itle + Two Content (2:1)">
    <p:spTree>
      <p:nvGrpSpPr>
        <p:cNvPr id="1" name=""/>
        <p:cNvGrpSpPr/>
        <p:nvPr/>
      </p:nvGrpSpPr>
      <p:grpSpPr>
        <a:xfrm>
          <a:off x="0" y="0"/>
          <a:ext cx="0" cy="0"/>
          <a:chOff x="0" y="0"/>
          <a:chExt cx="0" cy="0"/>
        </a:xfrm>
      </p:grpSpPr>
      <p:sp>
        <p:nvSpPr>
          <p:cNvPr id="5" name="Slide Number">
            <a:extLst>
              <a:ext uri="{FF2B5EF4-FFF2-40B4-BE49-F238E27FC236}">
                <a16:creationId xmlns:a16="http://schemas.microsoft.com/office/drawing/2014/main" id="{9280200E-EE66-4E9E-A27B-2F1D0569D8B8}"/>
              </a:ext>
            </a:extLst>
          </p:cNvPr>
          <p:cNvSpPr>
            <a:spLocks noGrp="1"/>
          </p:cNvSpPr>
          <p:nvPr>
            <p:ph type="sldNum" sz="quarter" idx="10"/>
          </p:nvPr>
        </p:nvSpPr>
        <p:spPr/>
        <p:txBody>
          <a:bodyPr/>
          <a:lstStyle/>
          <a:p>
            <a:fld id="{A4C40E08-A628-46BC-97F9-14498ECCEF6E}" type="slidenum">
              <a:rPr lang="en-GB" smtClean="0"/>
              <a:pPr/>
              <a:t>‹#›</a:t>
            </a:fld>
            <a:endParaRPr lang="en-GB" dirty="0"/>
          </a:p>
        </p:txBody>
      </p:sp>
      <p:sp>
        <p:nvSpPr>
          <p:cNvPr id="4" name="Content Placeholder 3">
            <a:extLst>
              <a:ext uri="{FF2B5EF4-FFF2-40B4-BE49-F238E27FC236}">
                <a16:creationId xmlns:a16="http://schemas.microsoft.com/office/drawing/2014/main" id="{CF62D928-12B8-4FC7-A778-8DD0C84FD351}"/>
              </a:ext>
            </a:extLst>
          </p:cNvPr>
          <p:cNvSpPr>
            <a:spLocks noGrp="1"/>
          </p:cNvSpPr>
          <p:nvPr>
            <p:ph sz="half" idx="2"/>
          </p:nvPr>
        </p:nvSpPr>
        <p:spPr>
          <a:xfrm>
            <a:off x="8047504" y="1134000"/>
            <a:ext cx="3728629" cy="48240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Content Placeholder 2">
            <a:extLst>
              <a:ext uri="{FF2B5EF4-FFF2-40B4-BE49-F238E27FC236}">
                <a16:creationId xmlns:a16="http://schemas.microsoft.com/office/drawing/2014/main" id="{6080FC92-7DA1-4F17-86DA-92A144B5A337}"/>
              </a:ext>
            </a:extLst>
          </p:cNvPr>
          <p:cNvSpPr>
            <a:spLocks noGrp="1"/>
          </p:cNvSpPr>
          <p:nvPr>
            <p:ph sz="half" idx="1"/>
          </p:nvPr>
        </p:nvSpPr>
        <p:spPr>
          <a:xfrm>
            <a:off x="413892" y="1134000"/>
            <a:ext cx="7453658" cy="48240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a:extLst>
              <a:ext uri="{FF2B5EF4-FFF2-40B4-BE49-F238E27FC236}">
                <a16:creationId xmlns:a16="http://schemas.microsoft.com/office/drawing/2014/main" id="{DA610D5D-3D67-451E-91D6-69407C4AC0AF}"/>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7658835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ue] Title + Non-Bullete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2" y="467138"/>
            <a:ext cx="11149013" cy="666387"/>
          </a:xfrm>
        </p:spPr>
        <p:txBody>
          <a:bodyPr/>
          <a:lstStyle/>
          <a:p>
            <a:r>
              <a:rPr lang="en-US"/>
              <a:t>Click to edit Master title style</a:t>
            </a:r>
            <a:endParaRPr lang="en-US" dirty="0"/>
          </a:p>
        </p:txBody>
      </p:sp>
      <p:sp>
        <p:nvSpPr>
          <p:cNvPr id="4" name="Content Placeholder 2"/>
          <p:cNvSpPr>
            <a:spLocks noGrp="1"/>
          </p:cNvSpPr>
          <p:nvPr>
            <p:ph idx="1"/>
          </p:nvPr>
        </p:nvSpPr>
        <p:spPr>
          <a:xfrm>
            <a:off x="520700" y="1686338"/>
            <a:ext cx="11149013" cy="1806648"/>
          </a:xfrm>
        </p:spPr>
        <p:txBody>
          <a:bodyPr/>
          <a:lstStyle>
            <a:lvl1pPr marL="0" indent="0">
              <a:lnSpc>
                <a:spcPct val="90000"/>
              </a:lnSpc>
              <a:buNone/>
              <a:defRPr lang="en-US" sz="4000" kern="1200" spc="-100" baseline="0" dirty="0" smtClean="0">
                <a:solidFill>
                  <a:schemeClr val="accent3"/>
                </a:solidFill>
                <a:latin typeface="Segoe UI Light" pitchFamily="34" charset="0"/>
                <a:ea typeface="+mn-ea"/>
                <a:cs typeface="+mn-cs"/>
              </a:defRPr>
            </a:lvl1pPr>
            <a:lvl2pPr marL="0" indent="0">
              <a:lnSpc>
                <a:spcPct val="90000"/>
              </a:lnSpc>
              <a:buNone/>
              <a:tabLst/>
              <a:defRPr sz="2000">
                <a:latin typeface="+mn-lt"/>
              </a:defRPr>
            </a:lvl2pPr>
            <a:lvl3pPr marL="536575" indent="-284163">
              <a:lnSpc>
                <a:spcPct val="90000"/>
              </a:lnSpc>
              <a:defRPr sz="1800">
                <a:latin typeface="+mn-lt"/>
              </a:defRPr>
            </a:lvl3pPr>
            <a:lvl4pPr marL="901700" indent="-223838">
              <a:lnSpc>
                <a:spcPct val="90000"/>
              </a:lnSpc>
              <a:defRPr sz="1800">
                <a:latin typeface="+mn-lt"/>
              </a:defRPr>
            </a:lvl4pPr>
            <a:lvl5pPr marL="1436688" indent="-230188">
              <a:lnSpc>
                <a:spcPct val="90000"/>
              </a:lnSpc>
              <a:defRPr sz="180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41734891"/>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 Three Content">
    <p:spTree>
      <p:nvGrpSpPr>
        <p:cNvPr id="1" name=""/>
        <p:cNvGrpSpPr/>
        <p:nvPr/>
      </p:nvGrpSpPr>
      <p:grpSpPr>
        <a:xfrm>
          <a:off x="0" y="0"/>
          <a:ext cx="0" cy="0"/>
          <a:chOff x="0" y="0"/>
          <a:chExt cx="0" cy="0"/>
        </a:xfrm>
      </p:grpSpPr>
      <p:sp>
        <p:nvSpPr>
          <p:cNvPr id="5" name="Slide Number">
            <a:extLst>
              <a:ext uri="{FF2B5EF4-FFF2-40B4-BE49-F238E27FC236}">
                <a16:creationId xmlns:a16="http://schemas.microsoft.com/office/drawing/2014/main" id="{2904BA25-A44D-482B-86A3-41E4470FBA22}"/>
              </a:ext>
            </a:extLst>
          </p:cNvPr>
          <p:cNvSpPr>
            <a:spLocks noGrp="1"/>
          </p:cNvSpPr>
          <p:nvPr>
            <p:ph type="sldNum" sz="quarter" idx="12"/>
          </p:nvPr>
        </p:nvSpPr>
        <p:spPr/>
        <p:txBody>
          <a:bodyPr/>
          <a:lstStyle/>
          <a:p>
            <a:fld id="{A4C40E08-A628-46BC-97F9-14498ECCEF6E}" type="slidenum">
              <a:rPr lang="en-GB" smtClean="0"/>
              <a:pPr/>
              <a:t>‹#›</a:t>
            </a:fld>
            <a:endParaRPr lang="en-GB" dirty="0"/>
          </a:p>
        </p:txBody>
      </p:sp>
      <p:sp>
        <p:nvSpPr>
          <p:cNvPr id="6" name="Content Placeholder 4">
            <a:extLst>
              <a:ext uri="{FF2B5EF4-FFF2-40B4-BE49-F238E27FC236}">
                <a16:creationId xmlns:a16="http://schemas.microsoft.com/office/drawing/2014/main" id="{F2B98629-34B2-49C9-958B-414F8E06C8CD}"/>
              </a:ext>
            </a:extLst>
          </p:cNvPr>
          <p:cNvSpPr>
            <a:spLocks noGrp="1"/>
          </p:cNvSpPr>
          <p:nvPr>
            <p:ph sz="half" idx="11"/>
          </p:nvPr>
        </p:nvSpPr>
        <p:spPr>
          <a:xfrm>
            <a:off x="8108688" y="1134000"/>
            <a:ext cx="3667445" cy="48240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CF62D928-12B8-4FC7-A778-8DD0C84FD351}"/>
              </a:ext>
            </a:extLst>
          </p:cNvPr>
          <p:cNvSpPr>
            <a:spLocks noGrp="1"/>
          </p:cNvSpPr>
          <p:nvPr>
            <p:ph sz="half" idx="2"/>
          </p:nvPr>
        </p:nvSpPr>
        <p:spPr>
          <a:xfrm>
            <a:off x="4261290" y="1134000"/>
            <a:ext cx="3667445" cy="48240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Content Placeholder 2">
            <a:extLst>
              <a:ext uri="{FF2B5EF4-FFF2-40B4-BE49-F238E27FC236}">
                <a16:creationId xmlns:a16="http://schemas.microsoft.com/office/drawing/2014/main" id="{6080FC92-7DA1-4F17-86DA-92A144B5A337}"/>
              </a:ext>
            </a:extLst>
          </p:cNvPr>
          <p:cNvSpPr>
            <a:spLocks noGrp="1"/>
          </p:cNvSpPr>
          <p:nvPr>
            <p:ph sz="half" idx="1"/>
          </p:nvPr>
        </p:nvSpPr>
        <p:spPr>
          <a:xfrm>
            <a:off x="413892" y="1134000"/>
            <a:ext cx="3667445" cy="48240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a:extLst>
              <a:ext uri="{FF2B5EF4-FFF2-40B4-BE49-F238E27FC236}">
                <a16:creationId xmlns:a16="http://schemas.microsoft.com/office/drawing/2014/main" id="{DA610D5D-3D67-451E-91D6-69407C4AC0AF}"/>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55801759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Slide Number">
            <a:extLst>
              <a:ext uri="{FF2B5EF4-FFF2-40B4-BE49-F238E27FC236}">
                <a16:creationId xmlns:a16="http://schemas.microsoft.com/office/drawing/2014/main" id="{F0FAAE45-4D9E-4E00-B47A-4CCCAFB6B40C}"/>
              </a:ext>
            </a:extLst>
          </p:cNvPr>
          <p:cNvSpPr>
            <a:spLocks noGrp="1"/>
          </p:cNvSpPr>
          <p:nvPr>
            <p:ph type="sldNum" sz="quarter" idx="10"/>
          </p:nvPr>
        </p:nvSpPr>
        <p:spPr/>
        <p:txBody>
          <a:bodyPr/>
          <a:lstStyle/>
          <a:p>
            <a:fld id="{A4C40E08-A628-46BC-97F9-14498ECCEF6E}" type="slidenum">
              <a:rPr lang="en-GB" smtClean="0"/>
              <a:pPr/>
              <a:t>‹#›</a:t>
            </a:fld>
            <a:endParaRPr lang="en-GB" dirty="0"/>
          </a:p>
        </p:txBody>
      </p:sp>
      <p:sp>
        <p:nvSpPr>
          <p:cNvPr id="2" name="Title 1">
            <a:extLst>
              <a:ext uri="{FF2B5EF4-FFF2-40B4-BE49-F238E27FC236}">
                <a16:creationId xmlns:a16="http://schemas.microsoft.com/office/drawing/2014/main" id="{C5A8075A-1D11-4021-BF37-CDE225EED6DF}"/>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57341452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a:extLst>
              <a:ext uri="{FF2B5EF4-FFF2-40B4-BE49-F238E27FC236}">
                <a16:creationId xmlns:a16="http://schemas.microsoft.com/office/drawing/2014/main" id="{94C3472D-DF87-49C2-B294-F43E8DD45A52}"/>
              </a:ext>
            </a:extLst>
          </p:cNvPr>
          <p:cNvSpPr>
            <a:spLocks noGrp="1"/>
          </p:cNvSpPr>
          <p:nvPr>
            <p:ph type="sldNum" sz="quarter" idx="10"/>
          </p:nvPr>
        </p:nvSpPr>
        <p:spPr/>
        <p:txBody>
          <a:bodyPr/>
          <a:lstStyle/>
          <a:p>
            <a:fld id="{A4C40E08-A628-46BC-97F9-14498ECCEF6E}" type="slidenum">
              <a:rPr lang="en-GB" smtClean="0"/>
              <a:pPr/>
              <a:t>‹#›</a:t>
            </a:fld>
            <a:endParaRPr lang="en-GB" dirty="0"/>
          </a:p>
        </p:txBody>
      </p:sp>
    </p:spTree>
    <p:extLst>
      <p:ext uri="{BB962C8B-B14F-4D97-AF65-F5344CB8AC3E}">
        <p14:creationId xmlns:p14="http://schemas.microsoft.com/office/powerpoint/2010/main" val="387933638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meline">
    <p:spTree>
      <p:nvGrpSpPr>
        <p:cNvPr id="1" name=""/>
        <p:cNvGrpSpPr/>
        <p:nvPr/>
      </p:nvGrpSpPr>
      <p:grpSpPr>
        <a:xfrm>
          <a:off x="0" y="0"/>
          <a:ext cx="0" cy="0"/>
          <a:chOff x="0" y="0"/>
          <a:chExt cx="0" cy="0"/>
        </a:xfrm>
      </p:grpSpPr>
      <p:sp>
        <p:nvSpPr>
          <p:cNvPr id="5" name="Slide Number">
            <a:extLst>
              <a:ext uri="{FF2B5EF4-FFF2-40B4-BE49-F238E27FC236}">
                <a16:creationId xmlns:a16="http://schemas.microsoft.com/office/drawing/2014/main" id="{F013160D-3AC2-4627-BC49-19D070AF43E7}"/>
              </a:ext>
            </a:extLst>
          </p:cNvPr>
          <p:cNvSpPr>
            <a:spLocks noGrp="1"/>
          </p:cNvSpPr>
          <p:nvPr>
            <p:ph type="sldNum" sz="quarter" idx="10"/>
          </p:nvPr>
        </p:nvSpPr>
        <p:spPr/>
        <p:txBody>
          <a:bodyPr/>
          <a:lstStyle/>
          <a:p>
            <a:fld id="{A4C40E08-A628-46BC-97F9-14498ECCEF6E}" type="slidenum">
              <a:rPr lang="en-GB" smtClean="0"/>
              <a:pPr/>
              <a:t>‹#›</a:t>
            </a:fld>
            <a:endParaRPr lang="en-GB" dirty="0"/>
          </a:p>
        </p:txBody>
      </p:sp>
      <p:pic>
        <p:nvPicPr>
          <p:cNvPr id="3" name="Timeline">
            <a:extLst>
              <a:ext uri="{FF2B5EF4-FFF2-40B4-BE49-F238E27FC236}">
                <a16:creationId xmlns:a16="http://schemas.microsoft.com/office/drawing/2014/main" id="{34C9DEB8-6129-452B-B92A-20C1F9BF7CF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1292" y="3337835"/>
            <a:ext cx="10983222" cy="696237"/>
          </a:xfrm>
          <a:prstGeom prst="rect">
            <a:avLst/>
          </a:prstGeom>
        </p:spPr>
      </p:pic>
      <p:sp>
        <p:nvSpPr>
          <p:cNvPr id="2" name="Title 1">
            <a:extLst>
              <a:ext uri="{FF2B5EF4-FFF2-40B4-BE49-F238E27FC236}">
                <a16:creationId xmlns:a16="http://schemas.microsoft.com/office/drawing/2014/main" id="{C5A8075A-1D11-4021-BF37-CDE225EED6DF}"/>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81695464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 One Content + Side Content">
    <p:spTree>
      <p:nvGrpSpPr>
        <p:cNvPr id="1" name=""/>
        <p:cNvGrpSpPr/>
        <p:nvPr/>
      </p:nvGrpSpPr>
      <p:grpSpPr>
        <a:xfrm>
          <a:off x="0" y="0"/>
          <a:ext cx="0" cy="0"/>
          <a:chOff x="0" y="0"/>
          <a:chExt cx="0" cy="0"/>
        </a:xfrm>
      </p:grpSpPr>
      <p:grpSp>
        <p:nvGrpSpPr>
          <p:cNvPr id="6" name="Mask Group 1">
            <a:extLst>
              <a:ext uri="{FF2B5EF4-FFF2-40B4-BE49-F238E27FC236}">
                <a16:creationId xmlns:a16="http://schemas.microsoft.com/office/drawing/2014/main" id="{F21B53CD-6C0E-436F-BBDD-C007A10C200A}"/>
              </a:ext>
            </a:extLst>
          </p:cNvPr>
          <p:cNvGrpSpPr/>
          <p:nvPr userDrawn="1"/>
        </p:nvGrpSpPr>
        <p:grpSpPr>
          <a:xfrm>
            <a:off x="-914" y="0"/>
            <a:ext cx="6219485" cy="6858000"/>
            <a:chOff x="-915" y="0"/>
            <a:chExt cx="6221105" cy="6858000"/>
          </a:xfrm>
        </p:grpSpPr>
        <p:sp>
          <p:nvSpPr>
            <p:cNvPr id="3" name="Mask - Colour 1">
              <a:extLst>
                <a:ext uri="{FF2B5EF4-FFF2-40B4-BE49-F238E27FC236}">
                  <a16:creationId xmlns:a16="http://schemas.microsoft.com/office/drawing/2014/main" id="{E6548938-A0FF-482C-94C9-F2AE7610B5D2}"/>
                </a:ext>
              </a:extLst>
            </p:cNvPr>
            <p:cNvSpPr/>
            <p:nvPr userDrawn="1"/>
          </p:nvSpPr>
          <p:spPr>
            <a:xfrm>
              <a:off x="5971809" y="6163852"/>
              <a:ext cx="248381" cy="6056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dirty="0"/>
            </a:p>
          </p:txBody>
        </p:sp>
        <p:sp>
          <p:nvSpPr>
            <p:cNvPr id="2" name="Mask - Neutral 1">
              <a:extLst>
                <a:ext uri="{FF2B5EF4-FFF2-40B4-BE49-F238E27FC236}">
                  <a16:creationId xmlns:a16="http://schemas.microsoft.com/office/drawing/2014/main" id="{4C5E0857-71C6-4620-8FE4-12C56833C704}"/>
                </a:ext>
              </a:extLst>
            </p:cNvPr>
            <p:cNvSpPr/>
            <p:nvPr userDrawn="1"/>
          </p:nvSpPr>
          <p:spPr>
            <a:xfrm>
              <a:off x="-915" y="0"/>
              <a:ext cx="6096915"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dirty="0"/>
            </a:p>
          </p:txBody>
        </p:sp>
      </p:grpSp>
      <p:sp>
        <p:nvSpPr>
          <p:cNvPr id="5" name="Slide Number">
            <a:extLst>
              <a:ext uri="{FF2B5EF4-FFF2-40B4-BE49-F238E27FC236}">
                <a16:creationId xmlns:a16="http://schemas.microsoft.com/office/drawing/2014/main" id="{9280200E-EE66-4E9E-A27B-2F1D0569D8B8}"/>
              </a:ext>
            </a:extLst>
          </p:cNvPr>
          <p:cNvSpPr>
            <a:spLocks noGrp="1"/>
          </p:cNvSpPr>
          <p:nvPr>
            <p:ph type="sldNum" sz="quarter" idx="10"/>
          </p:nvPr>
        </p:nvSpPr>
        <p:spPr/>
        <p:txBody>
          <a:bodyPr/>
          <a:lstStyle/>
          <a:p>
            <a:fld id="{A4C40E08-A628-46BC-97F9-14498ECCEF6E}" type="slidenum">
              <a:rPr lang="en-GB" smtClean="0"/>
              <a:pPr/>
              <a:t>‹#›</a:t>
            </a:fld>
            <a:endParaRPr lang="en-GB" dirty="0"/>
          </a:p>
        </p:txBody>
      </p:sp>
      <p:sp>
        <p:nvSpPr>
          <p:cNvPr id="7" name="Side Content Placeholder">
            <a:extLst>
              <a:ext uri="{FF2B5EF4-FFF2-40B4-BE49-F238E27FC236}">
                <a16:creationId xmlns:a16="http://schemas.microsoft.com/office/drawing/2014/main" id="{5DDB5B64-4B29-496B-9898-EC692F9E97F4}"/>
              </a:ext>
            </a:extLst>
          </p:cNvPr>
          <p:cNvSpPr>
            <a:spLocks noGrp="1"/>
          </p:cNvSpPr>
          <p:nvPr>
            <p:ph sz="half" idx="11"/>
          </p:nvPr>
        </p:nvSpPr>
        <p:spPr>
          <a:xfrm>
            <a:off x="744" y="0"/>
            <a:ext cx="6095328" cy="68580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2">
            <a:extLst>
              <a:ext uri="{FF2B5EF4-FFF2-40B4-BE49-F238E27FC236}">
                <a16:creationId xmlns:a16="http://schemas.microsoft.com/office/drawing/2014/main" id="{CF62D928-12B8-4FC7-A778-8DD0C84FD351}"/>
              </a:ext>
            </a:extLst>
          </p:cNvPr>
          <p:cNvSpPr>
            <a:spLocks noGrp="1"/>
          </p:cNvSpPr>
          <p:nvPr>
            <p:ph sz="half" idx="2"/>
          </p:nvPr>
        </p:nvSpPr>
        <p:spPr>
          <a:xfrm>
            <a:off x="6183189" y="1134000"/>
            <a:ext cx="5589344" cy="48240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1">
            <a:extLst>
              <a:ext uri="{FF2B5EF4-FFF2-40B4-BE49-F238E27FC236}">
                <a16:creationId xmlns:a16="http://schemas.microsoft.com/office/drawing/2014/main" id="{68FA5618-3328-4AB1-880C-FCFE0FF2CD4E}"/>
              </a:ext>
            </a:extLst>
          </p:cNvPr>
          <p:cNvSpPr>
            <a:spLocks noGrp="1"/>
          </p:cNvSpPr>
          <p:nvPr>
            <p:ph type="title"/>
          </p:nvPr>
        </p:nvSpPr>
        <p:spPr>
          <a:xfrm>
            <a:off x="6183189" y="205201"/>
            <a:ext cx="4945112" cy="759079"/>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399275916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Title + One Content + Side Content">
    <p:spTree>
      <p:nvGrpSpPr>
        <p:cNvPr id="1" name=""/>
        <p:cNvGrpSpPr/>
        <p:nvPr/>
      </p:nvGrpSpPr>
      <p:grpSpPr>
        <a:xfrm>
          <a:off x="0" y="0"/>
          <a:ext cx="0" cy="0"/>
          <a:chOff x="0" y="0"/>
          <a:chExt cx="0" cy="0"/>
        </a:xfrm>
      </p:grpSpPr>
      <p:grpSp>
        <p:nvGrpSpPr>
          <p:cNvPr id="2" name="Mask Group 1">
            <a:extLst>
              <a:ext uri="{FF2B5EF4-FFF2-40B4-BE49-F238E27FC236}">
                <a16:creationId xmlns:a16="http://schemas.microsoft.com/office/drawing/2014/main" id="{273BCD6D-E015-4A59-BAB7-648DEA587DD1}"/>
              </a:ext>
            </a:extLst>
          </p:cNvPr>
          <p:cNvGrpSpPr/>
          <p:nvPr userDrawn="1"/>
        </p:nvGrpSpPr>
        <p:grpSpPr>
          <a:xfrm>
            <a:off x="5795975" y="0"/>
            <a:ext cx="6455386" cy="6858000"/>
            <a:chOff x="5797485" y="0"/>
            <a:chExt cx="6457068" cy="6858000"/>
          </a:xfrm>
        </p:grpSpPr>
        <p:sp>
          <p:nvSpPr>
            <p:cNvPr id="12" name="Mask - Colour 2">
              <a:extLst>
                <a:ext uri="{FF2B5EF4-FFF2-40B4-BE49-F238E27FC236}">
                  <a16:creationId xmlns:a16="http://schemas.microsoft.com/office/drawing/2014/main" id="{EDF624C2-658C-484F-8995-74EBA80B356F}"/>
                </a:ext>
              </a:extLst>
            </p:cNvPr>
            <p:cNvSpPr/>
            <p:nvPr userDrawn="1"/>
          </p:nvSpPr>
          <p:spPr>
            <a:xfrm>
              <a:off x="5797485" y="6476214"/>
              <a:ext cx="207315" cy="2754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sp>
          <p:nvSpPr>
            <p:cNvPr id="6" name="Mask - Colour 1">
              <a:extLst>
                <a:ext uri="{FF2B5EF4-FFF2-40B4-BE49-F238E27FC236}">
                  <a16:creationId xmlns:a16="http://schemas.microsoft.com/office/drawing/2014/main" id="{17D16E3B-B6C0-401D-8E74-89A7DA2C061C}"/>
                </a:ext>
              </a:extLst>
            </p:cNvPr>
            <p:cNvSpPr/>
            <p:nvPr userDrawn="1"/>
          </p:nvSpPr>
          <p:spPr>
            <a:xfrm>
              <a:off x="5971809" y="6163852"/>
              <a:ext cx="248381" cy="6056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sp>
          <p:nvSpPr>
            <p:cNvPr id="9" name="Mask - Neutral 1">
              <a:extLst>
                <a:ext uri="{FF2B5EF4-FFF2-40B4-BE49-F238E27FC236}">
                  <a16:creationId xmlns:a16="http://schemas.microsoft.com/office/drawing/2014/main" id="{19FCA459-6742-4FCF-939D-4FF87D3A4CFB}"/>
                </a:ext>
              </a:extLst>
            </p:cNvPr>
            <p:cNvSpPr/>
            <p:nvPr userDrawn="1"/>
          </p:nvSpPr>
          <p:spPr>
            <a:xfrm>
              <a:off x="6095084" y="0"/>
              <a:ext cx="6159469"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dirty="0"/>
            </a:p>
          </p:txBody>
        </p:sp>
      </p:grpSp>
      <p:grpSp>
        <p:nvGrpSpPr>
          <p:cNvPr id="14" name="Logo">
            <a:extLst>
              <a:ext uri="{FF2B5EF4-FFF2-40B4-BE49-F238E27FC236}">
                <a16:creationId xmlns:a16="http://schemas.microsoft.com/office/drawing/2014/main" id="{67F35BFA-077A-49F4-9E88-8A4FDA48455C}"/>
              </a:ext>
            </a:extLst>
          </p:cNvPr>
          <p:cNvGrpSpPr/>
          <p:nvPr userDrawn="1"/>
        </p:nvGrpSpPr>
        <p:grpSpPr>
          <a:xfrm>
            <a:off x="5449733" y="351676"/>
            <a:ext cx="463527" cy="466127"/>
            <a:chOff x="5451152" y="351675"/>
            <a:chExt cx="463648" cy="466127"/>
          </a:xfrm>
          <a:solidFill>
            <a:schemeClr val="tx1"/>
          </a:solidFill>
        </p:grpSpPr>
        <p:sp>
          <p:nvSpPr>
            <p:cNvPr id="15" name="Freeform: Shape 14">
              <a:extLst>
                <a:ext uri="{FF2B5EF4-FFF2-40B4-BE49-F238E27FC236}">
                  <a16:creationId xmlns:a16="http://schemas.microsoft.com/office/drawing/2014/main" id="{E1C00F9C-0C36-4BF8-96F4-12B0CE891D0F}"/>
                </a:ext>
              </a:extLst>
            </p:cNvPr>
            <p:cNvSpPr/>
            <p:nvPr/>
          </p:nvSpPr>
          <p:spPr>
            <a:xfrm>
              <a:off x="5697802" y="595912"/>
              <a:ext cx="217203" cy="221575"/>
            </a:xfrm>
            <a:custGeom>
              <a:avLst/>
              <a:gdLst>
                <a:gd name="connsiteX0" fmla="*/ 217204 w 217203"/>
                <a:gd name="connsiteY0" fmla="*/ 101226 h 221575"/>
                <a:gd name="connsiteX1" fmla="*/ 214964 w 217203"/>
                <a:gd name="connsiteY1" fmla="*/ 85366 h 221575"/>
                <a:gd name="connsiteX2" fmla="*/ 214964 w 217203"/>
                <a:gd name="connsiteY2" fmla="*/ 85366 h 221575"/>
                <a:gd name="connsiteX3" fmla="*/ 108350 w 217203"/>
                <a:gd name="connsiteY3" fmla="*/ 0 h 221575"/>
                <a:gd name="connsiteX4" fmla="*/ 0 w 217203"/>
                <a:gd name="connsiteY4" fmla="*/ 110647 h 221575"/>
                <a:gd name="connsiteX5" fmla="*/ 107168 w 217203"/>
                <a:gd name="connsiteY5" fmla="*/ 221576 h 221575"/>
                <a:gd name="connsiteX6" fmla="*/ 212584 w 217203"/>
                <a:gd name="connsiteY6" fmla="*/ 145855 h 221575"/>
                <a:gd name="connsiteX7" fmla="*/ 212625 w 217203"/>
                <a:gd name="connsiteY7" fmla="*/ 145731 h 221575"/>
                <a:gd name="connsiteX8" fmla="*/ 212840 w 217203"/>
                <a:gd name="connsiteY8" fmla="*/ 145078 h 221575"/>
                <a:gd name="connsiteX9" fmla="*/ 213443 w 217203"/>
                <a:gd name="connsiteY9" fmla="*/ 143053 h 221575"/>
                <a:gd name="connsiteX10" fmla="*/ 213600 w 217203"/>
                <a:gd name="connsiteY10" fmla="*/ 142425 h 221575"/>
                <a:gd name="connsiteX11" fmla="*/ 216237 w 217203"/>
                <a:gd name="connsiteY11" fmla="*/ 129590 h 221575"/>
                <a:gd name="connsiteX12" fmla="*/ 166938 w 217203"/>
                <a:gd name="connsiteY12" fmla="*/ 129590 h 221575"/>
                <a:gd name="connsiteX13" fmla="*/ 158996 w 217203"/>
                <a:gd name="connsiteY13" fmla="*/ 150714 h 221575"/>
                <a:gd name="connsiteX14" fmla="*/ 113928 w 217203"/>
                <a:gd name="connsiteY14" fmla="*/ 177699 h 221575"/>
                <a:gd name="connsiteX15" fmla="*/ 110730 w 217203"/>
                <a:gd name="connsiteY15" fmla="*/ 177798 h 221575"/>
                <a:gd name="connsiteX16" fmla="*/ 50291 w 217203"/>
                <a:gd name="connsiteY16" fmla="*/ 109201 h 221575"/>
                <a:gd name="connsiteX17" fmla="*/ 110730 w 217203"/>
                <a:gd name="connsiteY17" fmla="*/ 42935 h 221575"/>
                <a:gd name="connsiteX18" fmla="*/ 113887 w 217203"/>
                <a:gd name="connsiteY18" fmla="*/ 43026 h 221575"/>
                <a:gd name="connsiteX19" fmla="*/ 152029 w 217203"/>
                <a:gd name="connsiteY19" fmla="*/ 61291 h 221575"/>
                <a:gd name="connsiteX20" fmla="*/ 167484 w 217203"/>
                <a:gd name="connsiteY20" fmla="*/ 93672 h 221575"/>
                <a:gd name="connsiteX21" fmla="*/ 167616 w 217203"/>
                <a:gd name="connsiteY21" fmla="*/ 94424 h 221575"/>
                <a:gd name="connsiteX22" fmla="*/ 167616 w 217203"/>
                <a:gd name="connsiteY22" fmla="*/ 94424 h 221575"/>
                <a:gd name="connsiteX23" fmla="*/ 168558 w 217203"/>
                <a:gd name="connsiteY23" fmla="*/ 101259 h 22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7203" h="221575">
                  <a:moveTo>
                    <a:pt x="217204" y="101226"/>
                  </a:moveTo>
                  <a:cubicBezTo>
                    <a:pt x="216755" y="95902"/>
                    <a:pt x="216007" y="90606"/>
                    <a:pt x="214964" y="85366"/>
                  </a:cubicBezTo>
                  <a:lnTo>
                    <a:pt x="214964" y="85366"/>
                  </a:lnTo>
                  <a:cubicBezTo>
                    <a:pt x="204848" y="41051"/>
                    <a:pt x="165004" y="0"/>
                    <a:pt x="108350" y="0"/>
                  </a:cubicBezTo>
                  <a:cubicBezTo>
                    <a:pt x="49183" y="0"/>
                    <a:pt x="0" y="48819"/>
                    <a:pt x="0" y="110647"/>
                  </a:cubicBezTo>
                  <a:cubicBezTo>
                    <a:pt x="0" y="181343"/>
                    <a:pt x="51844" y="221576"/>
                    <a:pt x="107168" y="221576"/>
                  </a:cubicBezTo>
                  <a:cubicBezTo>
                    <a:pt x="160830" y="221576"/>
                    <a:pt x="199443" y="187038"/>
                    <a:pt x="212584" y="145855"/>
                  </a:cubicBezTo>
                  <a:cubicBezTo>
                    <a:pt x="212594" y="145813"/>
                    <a:pt x="212608" y="145771"/>
                    <a:pt x="212625" y="145731"/>
                  </a:cubicBezTo>
                  <a:cubicBezTo>
                    <a:pt x="212691" y="145516"/>
                    <a:pt x="212766" y="145293"/>
                    <a:pt x="212840" y="145078"/>
                  </a:cubicBezTo>
                  <a:cubicBezTo>
                    <a:pt x="213038" y="144433"/>
                    <a:pt x="213245" y="143772"/>
                    <a:pt x="213443" y="143053"/>
                  </a:cubicBezTo>
                  <a:cubicBezTo>
                    <a:pt x="213501" y="142846"/>
                    <a:pt x="213543" y="142632"/>
                    <a:pt x="213600" y="142425"/>
                  </a:cubicBezTo>
                  <a:cubicBezTo>
                    <a:pt x="214745" y="138206"/>
                    <a:pt x="215625" y="133919"/>
                    <a:pt x="216237" y="129590"/>
                  </a:cubicBezTo>
                  <a:lnTo>
                    <a:pt x="166938" y="129590"/>
                  </a:lnTo>
                  <a:cubicBezTo>
                    <a:pt x="165346" y="136984"/>
                    <a:pt x="162670" y="144103"/>
                    <a:pt x="158996" y="150714"/>
                  </a:cubicBezTo>
                  <a:cubicBezTo>
                    <a:pt x="149500" y="165591"/>
                    <a:pt x="133483" y="176616"/>
                    <a:pt x="113928" y="177699"/>
                  </a:cubicBezTo>
                  <a:cubicBezTo>
                    <a:pt x="112879" y="177748"/>
                    <a:pt x="111829" y="177798"/>
                    <a:pt x="110730" y="177798"/>
                  </a:cubicBezTo>
                  <a:cubicBezTo>
                    <a:pt x="82630" y="177798"/>
                    <a:pt x="50291" y="155020"/>
                    <a:pt x="50291" y="109201"/>
                  </a:cubicBezTo>
                  <a:cubicBezTo>
                    <a:pt x="50291" y="74291"/>
                    <a:pt x="77010" y="42935"/>
                    <a:pt x="110730" y="42935"/>
                  </a:cubicBezTo>
                  <a:cubicBezTo>
                    <a:pt x="111804" y="42935"/>
                    <a:pt x="112846" y="42976"/>
                    <a:pt x="113887" y="43026"/>
                  </a:cubicBezTo>
                  <a:cubicBezTo>
                    <a:pt x="128511" y="43848"/>
                    <a:pt x="142220" y="50412"/>
                    <a:pt x="152029" y="61291"/>
                  </a:cubicBezTo>
                  <a:cubicBezTo>
                    <a:pt x="160153" y="70729"/>
                    <a:pt x="165045" y="82547"/>
                    <a:pt x="167484" y="93672"/>
                  </a:cubicBezTo>
                  <a:cubicBezTo>
                    <a:pt x="167525" y="93920"/>
                    <a:pt x="167574" y="94168"/>
                    <a:pt x="167616" y="94424"/>
                  </a:cubicBezTo>
                  <a:lnTo>
                    <a:pt x="167616" y="94424"/>
                  </a:lnTo>
                  <a:cubicBezTo>
                    <a:pt x="168029" y="96391"/>
                    <a:pt x="168318" y="98936"/>
                    <a:pt x="168558" y="101259"/>
                  </a:cubicBezTo>
                  <a:close/>
                </a:path>
              </a:pathLst>
            </a:custGeom>
            <a:grpFill/>
            <a:ln w="815" cap="flat">
              <a:noFill/>
              <a:prstDash val="solid"/>
              <a:miter/>
            </a:ln>
          </p:spPr>
          <p:txBody>
            <a:bodyPr rtlCol="0" anchor="ctr"/>
            <a:lstStyle/>
            <a:p>
              <a:endParaRPr lang="en-GB" sz="1799"/>
            </a:p>
          </p:txBody>
        </p:sp>
        <p:sp>
          <p:nvSpPr>
            <p:cNvPr id="16" name="Freeform: Shape 15">
              <a:extLst>
                <a:ext uri="{FF2B5EF4-FFF2-40B4-BE49-F238E27FC236}">
                  <a16:creationId xmlns:a16="http://schemas.microsoft.com/office/drawing/2014/main" id="{1DE1C9DE-596D-4A70-BF87-DEFE4E010340}"/>
                </a:ext>
              </a:extLst>
            </p:cNvPr>
            <p:cNvSpPr/>
            <p:nvPr/>
          </p:nvSpPr>
          <p:spPr>
            <a:xfrm>
              <a:off x="5455548" y="607119"/>
              <a:ext cx="208385" cy="208385"/>
            </a:xfrm>
            <a:custGeom>
              <a:avLst/>
              <a:gdLst>
                <a:gd name="connsiteX0" fmla="*/ 113647 w 208385"/>
                <a:gd name="connsiteY0" fmla="*/ 94738 h 208385"/>
                <a:gd name="connsiteX1" fmla="*/ 113647 w 208385"/>
                <a:gd name="connsiteY1" fmla="*/ 0 h 208385"/>
                <a:gd name="connsiteX2" fmla="*/ 104193 w 208385"/>
                <a:gd name="connsiteY2" fmla="*/ 0 h 208385"/>
                <a:gd name="connsiteX3" fmla="*/ 94738 w 208385"/>
                <a:gd name="connsiteY3" fmla="*/ 0 h 208385"/>
                <a:gd name="connsiteX4" fmla="*/ 94738 w 208385"/>
                <a:gd name="connsiteY4" fmla="*/ 94738 h 208385"/>
                <a:gd name="connsiteX5" fmla="*/ 0 w 208385"/>
                <a:gd name="connsiteY5" fmla="*/ 94738 h 208385"/>
                <a:gd name="connsiteX6" fmla="*/ 0 w 208385"/>
                <a:gd name="connsiteY6" fmla="*/ 104193 h 208385"/>
                <a:gd name="connsiteX7" fmla="*/ 0 w 208385"/>
                <a:gd name="connsiteY7" fmla="*/ 113647 h 208385"/>
                <a:gd name="connsiteX8" fmla="*/ 94738 w 208385"/>
                <a:gd name="connsiteY8" fmla="*/ 113647 h 208385"/>
                <a:gd name="connsiteX9" fmla="*/ 94738 w 208385"/>
                <a:gd name="connsiteY9" fmla="*/ 208385 h 208385"/>
                <a:gd name="connsiteX10" fmla="*/ 104193 w 208385"/>
                <a:gd name="connsiteY10" fmla="*/ 208385 h 208385"/>
                <a:gd name="connsiteX11" fmla="*/ 113647 w 208385"/>
                <a:gd name="connsiteY11" fmla="*/ 208385 h 208385"/>
                <a:gd name="connsiteX12" fmla="*/ 113647 w 208385"/>
                <a:gd name="connsiteY12" fmla="*/ 113647 h 208385"/>
                <a:gd name="connsiteX13" fmla="*/ 208385 w 208385"/>
                <a:gd name="connsiteY13" fmla="*/ 113647 h 208385"/>
                <a:gd name="connsiteX14" fmla="*/ 208385 w 208385"/>
                <a:gd name="connsiteY14" fmla="*/ 104193 h 208385"/>
                <a:gd name="connsiteX15" fmla="*/ 208385 w 208385"/>
                <a:gd name="connsiteY15" fmla="*/ 94738 h 208385"/>
                <a:gd name="connsiteX16" fmla="*/ 113647 w 208385"/>
                <a:gd name="connsiteY16" fmla="*/ 94738 h 208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8385" h="208385">
                  <a:moveTo>
                    <a:pt x="113647" y="94738"/>
                  </a:moveTo>
                  <a:lnTo>
                    <a:pt x="113647" y="0"/>
                  </a:lnTo>
                  <a:lnTo>
                    <a:pt x="104193" y="0"/>
                  </a:lnTo>
                  <a:lnTo>
                    <a:pt x="94738" y="0"/>
                  </a:lnTo>
                  <a:lnTo>
                    <a:pt x="94738" y="94738"/>
                  </a:lnTo>
                  <a:lnTo>
                    <a:pt x="0" y="94738"/>
                  </a:lnTo>
                  <a:lnTo>
                    <a:pt x="0" y="104193"/>
                  </a:lnTo>
                  <a:lnTo>
                    <a:pt x="0" y="113647"/>
                  </a:lnTo>
                  <a:lnTo>
                    <a:pt x="94738" y="113647"/>
                  </a:lnTo>
                  <a:lnTo>
                    <a:pt x="94738" y="208385"/>
                  </a:lnTo>
                  <a:lnTo>
                    <a:pt x="104193" y="208385"/>
                  </a:lnTo>
                  <a:lnTo>
                    <a:pt x="113647" y="208385"/>
                  </a:lnTo>
                  <a:lnTo>
                    <a:pt x="113647" y="113647"/>
                  </a:lnTo>
                  <a:lnTo>
                    <a:pt x="208385" y="113647"/>
                  </a:lnTo>
                  <a:lnTo>
                    <a:pt x="208385" y="104193"/>
                  </a:lnTo>
                  <a:lnTo>
                    <a:pt x="208385" y="94738"/>
                  </a:lnTo>
                  <a:lnTo>
                    <a:pt x="113647" y="94738"/>
                  </a:lnTo>
                  <a:close/>
                </a:path>
              </a:pathLst>
            </a:custGeom>
            <a:grpFill/>
            <a:ln w="815" cap="flat">
              <a:noFill/>
              <a:prstDash val="solid"/>
              <a:miter/>
            </a:ln>
          </p:spPr>
          <p:txBody>
            <a:bodyPr rtlCol="0" anchor="ctr"/>
            <a:lstStyle/>
            <a:p>
              <a:endParaRPr lang="en-GB" sz="1799"/>
            </a:p>
          </p:txBody>
        </p:sp>
        <p:sp>
          <p:nvSpPr>
            <p:cNvPr id="17" name="Freeform: Shape 16">
              <a:extLst>
                <a:ext uri="{FF2B5EF4-FFF2-40B4-BE49-F238E27FC236}">
                  <a16:creationId xmlns:a16="http://schemas.microsoft.com/office/drawing/2014/main" id="{758DBF7F-291D-4264-9C9F-98CA6C4E1223}"/>
                </a:ext>
              </a:extLst>
            </p:cNvPr>
            <p:cNvSpPr/>
            <p:nvPr/>
          </p:nvSpPr>
          <p:spPr>
            <a:xfrm>
              <a:off x="5451152" y="351675"/>
              <a:ext cx="217187" cy="221575"/>
            </a:xfrm>
            <a:custGeom>
              <a:avLst/>
              <a:gdLst>
                <a:gd name="connsiteX0" fmla="*/ 217187 w 217187"/>
                <a:gd name="connsiteY0" fmla="*/ 101226 h 221575"/>
                <a:gd name="connsiteX1" fmla="*/ 214948 w 217187"/>
                <a:gd name="connsiteY1" fmla="*/ 85366 h 221575"/>
                <a:gd name="connsiteX2" fmla="*/ 108350 w 217187"/>
                <a:gd name="connsiteY2" fmla="*/ 0 h 221575"/>
                <a:gd name="connsiteX3" fmla="*/ 0 w 217187"/>
                <a:gd name="connsiteY3" fmla="*/ 110639 h 221575"/>
                <a:gd name="connsiteX4" fmla="*/ 107168 w 217187"/>
                <a:gd name="connsiteY4" fmla="*/ 221576 h 221575"/>
                <a:gd name="connsiteX5" fmla="*/ 212584 w 217187"/>
                <a:gd name="connsiteY5" fmla="*/ 145847 h 221575"/>
                <a:gd name="connsiteX6" fmla="*/ 212584 w 217187"/>
                <a:gd name="connsiteY6" fmla="*/ 145731 h 221575"/>
                <a:gd name="connsiteX7" fmla="*/ 212790 w 217187"/>
                <a:gd name="connsiteY7" fmla="*/ 145078 h 221575"/>
                <a:gd name="connsiteX8" fmla="*/ 213394 w 217187"/>
                <a:gd name="connsiteY8" fmla="*/ 143053 h 221575"/>
                <a:gd name="connsiteX9" fmla="*/ 213559 w 217187"/>
                <a:gd name="connsiteY9" fmla="*/ 142425 h 221575"/>
                <a:gd name="connsiteX10" fmla="*/ 216196 w 217187"/>
                <a:gd name="connsiteY10" fmla="*/ 129582 h 221575"/>
                <a:gd name="connsiteX11" fmla="*/ 166946 w 217187"/>
                <a:gd name="connsiteY11" fmla="*/ 129582 h 221575"/>
                <a:gd name="connsiteX12" fmla="*/ 159004 w 217187"/>
                <a:gd name="connsiteY12" fmla="*/ 150714 h 221575"/>
                <a:gd name="connsiteX13" fmla="*/ 113937 w 217187"/>
                <a:gd name="connsiteY13" fmla="*/ 177699 h 221575"/>
                <a:gd name="connsiteX14" fmla="*/ 110738 w 217187"/>
                <a:gd name="connsiteY14" fmla="*/ 177798 h 221575"/>
                <a:gd name="connsiteX15" fmla="*/ 50299 w 217187"/>
                <a:gd name="connsiteY15" fmla="*/ 109201 h 221575"/>
                <a:gd name="connsiteX16" fmla="*/ 110738 w 217187"/>
                <a:gd name="connsiteY16" fmla="*/ 42943 h 221575"/>
                <a:gd name="connsiteX17" fmla="*/ 113887 w 217187"/>
                <a:gd name="connsiteY17" fmla="*/ 43034 h 221575"/>
                <a:gd name="connsiteX18" fmla="*/ 152037 w 217187"/>
                <a:gd name="connsiteY18" fmla="*/ 61299 h 221575"/>
                <a:gd name="connsiteX19" fmla="*/ 167492 w 217187"/>
                <a:gd name="connsiteY19" fmla="*/ 93680 h 221575"/>
                <a:gd name="connsiteX20" fmla="*/ 167624 w 217187"/>
                <a:gd name="connsiteY20" fmla="*/ 94432 h 221575"/>
                <a:gd name="connsiteX21" fmla="*/ 167624 w 217187"/>
                <a:gd name="connsiteY21" fmla="*/ 94432 h 221575"/>
                <a:gd name="connsiteX22" fmla="*/ 168566 w 217187"/>
                <a:gd name="connsiteY22" fmla="*/ 101267 h 22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7187" h="221575">
                  <a:moveTo>
                    <a:pt x="217187" y="101226"/>
                  </a:moveTo>
                  <a:cubicBezTo>
                    <a:pt x="216739" y="95902"/>
                    <a:pt x="215991" y="90606"/>
                    <a:pt x="214948" y="85366"/>
                  </a:cubicBezTo>
                  <a:cubicBezTo>
                    <a:pt x="204832" y="41051"/>
                    <a:pt x="164988" y="0"/>
                    <a:pt x="108350" y="0"/>
                  </a:cubicBezTo>
                  <a:cubicBezTo>
                    <a:pt x="49183" y="0"/>
                    <a:pt x="0" y="48811"/>
                    <a:pt x="0" y="110639"/>
                  </a:cubicBezTo>
                  <a:cubicBezTo>
                    <a:pt x="0" y="181343"/>
                    <a:pt x="51844" y="221576"/>
                    <a:pt x="107168" y="221576"/>
                  </a:cubicBezTo>
                  <a:cubicBezTo>
                    <a:pt x="160830" y="221576"/>
                    <a:pt x="199435" y="187038"/>
                    <a:pt x="212584" y="145847"/>
                  </a:cubicBezTo>
                  <a:cubicBezTo>
                    <a:pt x="212578" y="145808"/>
                    <a:pt x="212578" y="145769"/>
                    <a:pt x="212584" y="145731"/>
                  </a:cubicBezTo>
                  <a:lnTo>
                    <a:pt x="212790" y="145078"/>
                  </a:lnTo>
                  <a:cubicBezTo>
                    <a:pt x="212997" y="144433"/>
                    <a:pt x="213204" y="143764"/>
                    <a:pt x="213394" y="143053"/>
                  </a:cubicBezTo>
                  <a:cubicBezTo>
                    <a:pt x="213452" y="142838"/>
                    <a:pt x="213501" y="142632"/>
                    <a:pt x="213559" y="142425"/>
                  </a:cubicBezTo>
                  <a:cubicBezTo>
                    <a:pt x="214705" y="138203"/>
                    <a:pt x="215585" y="133913"/>
                    <a:pt x="216196" y="129582"/>
                  </a:cubicBezTo>
                  <a:lnTo>
                    <a:pt x="166946" y="129582"/>
                  </a:lnTo>
                  <a:cubicBezTo>
                    <a:pt x="165356" y="136979"/>
                    <a:pt x="162679" y="144100"/>
                    <a:pt x="159004" y="150714"/>
                  </a:cubicBezTo>
                  <a:cubicBezTo>
                    <a:pt x="149500" y="165591"/>
                    <a:pt x="133491" y="176608"/>
                    <a:pt x="113937" y="177699"/>
                  </a:cubicBezTo>
                  <a:cubicBezTo>
                    <a:pt x="112887" y="177748"/>
                    <a:pt x="111838" y="177798"/>
                    <a:pt x="110738" y="177798"/>
                  </a:cubicBezTo>
                  <a:cubicBezTo>
                    <a:pt x="82638" y="177798"/>
                    <a:pt x="50299" y="155012"/>
                    <a:pt x="50299" y="109201"/>
                  </a:cubicBezTo>
                  <a:cubicBezTo>
                    <a:pt x="50299" y="74299"/>
                    <a:pt x="77018" y="42943"/>
                    <a:pt x="110738" y="42943"/>
                  </a:cubicBezTo>
                  <a:cubicBezTo>
                    <a:pt x="111813" y="42943"/>
                    <a:pt x="112854" y="42985"/>
                    <a:pt x="113887" y="43034"/>
                  </a:cubicBezTo>
                  <a:cubicBezTo>
                    <a:pt x="128516" y="43847"/>
                    <a:pt x="142231" y="50413"/>
                    <a:pt x="152037" y="61299"/>
                  </a:cubicBezTo>
                  <a:cubicBezTo>
                    <a:pt x="160161" y="70737"/>
                    <a:pt x="165054" y="82547"/>
                    <a:pt x="167492" y="93680"/>
                  </a:cubicBezTo>
                  <a:cubicBezTo>
                    <a:pt x="167533" y="93928"/>
                    <a:pt x="167583" y="94176"/>
                    <a:pt x="167624" y="94432"/>
                  </a:cubicBezTo>
                  <a:lnTo>
                    <a:pt x="167624" y="94432"/>
                  </a:lnTo>
                  <a:cubicBezTo>
                    <a:pt x="168037" y="96399"/>
                    <a:pt x="168318" y="98945"/>
                    <a:pt x="168566" y="101267"/>
                  </a:cubicBezTo>
                  <a:close/>
                </a:path>
              </a:pathLst>
            </a:custGeom>
            <a:grpFill/>
            <a:ln w="815" cap="flat">
              <a:noFill/>
              <a:prstDash val="solid"/>
              <a:miter/>
            </a:ln>
          </p:spPr>
          <p:txBody>
            <a:bodyPr rtlCol="0" anchor="ctr"/>
            <a:lstStyle/>
            <a:p>
              <a:endParaRPr lang="en-GB" sz="1799"/>
            </a:p>
          </p:txBody>
        </p:sp>
      </p:grpSp>
      <p:sp>
        <p:nvSpPr>
          <p:cNvPr id="5" name="Slide Number">
            <a:extLst>
              <a:ext uri="{FF2B5EF4-FFF2-40B4-BE49-F238E27FC236}">
                <a16:creationId xmlns:a16="http://schemas.microsoft.com/office/drawing/2014/main" id="{9280200E-EE66-4E9E-A27B-2F1D0569D8B8}"/>
              </a:ext>
            </a:extLst>
          </p:cNvPr>
          <p:cNvSpPr>
            <a:spLocks noGrp="1"/>
          </p:cNvSpPr>
          <p:nvPr>
            <p:ph type="sldNum" sz="quarter" idx="10"/>
          </p:nvPr>
        </p:nvSpPr>
        <p:spPr/>
        <p:txBody>
          <a:bodyPr/>
          <a:lstStyle/>
          <a:p>
            <a:fld id="{A4C40E08-A628-46BC-97F9-14498ECCEF6E}" type="slidenum">
              <a:rPr lang="en-GB" smtClean="0"/>
              <a:pPr/>
              <a:t>‹#›</a:t>
            </a:fld>
            <a:endParaRPr lang="en-GB" dirty="0"/>
          </a:p>
        </p:txBody>
      </p:sp>
      <p:sp>
        <p:nvSpPr>
          <p:cNvPr id="4" name="Side Content Placeholder">
            <a:extLst>
              <a:ext uri="{FF2B5EF4-FFF2-40B4-BE49-F238E27FC236}">
                <a16:creationId xmlns:a16="http://schemas.microsoft.com/office/drawing/2014/main" id="{CF62D928-12B8-4FC7-A778-8DD0C84FD351}"/>
              </a:ext>
            </a:extLst>
          </p:cNvPr>
          <p:cNvSpPr>
            <a:spLocks noGrp="1"/>
          </p:cNvSpPr>
          <p:nvPr>
            <p:ph sz="half" idx="2"/>
          </p:nvPr>
        </p:nvSpPr>
        <p:spPr>
          <a:xfrm>
            <a:off x="6093497" y="0"/>
            <a:ext cx="6095328" cy="68580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Content Placeholder 2">
            <a:extLst>
              <a:ext uri="{FF2B5EF4-FFF2-40B4-BE49-F238E27FC236}">
                <a16:creationId xmlns:a16="http://schemas.microsoft.com/office/drawing/2014/main" id="{6080FC92-7DA1-4F17-86DA-92A144B5A337}"/>
              </a:ext>
            </a:extLst>
          </p:cNvPr>
          <p:cNvSpPr>
            <a:spLocks noGrp="1"/>
          </p:cNvSpPr>
          <p:nvPr>
            <p:ph sz="half" idx="1"/>
          </p:nvPr>
        </p:nvSpPr>
        <p:spPr>
          <a:xfrm>
            <a:off x="413892" y="1134000"/>
            <a:ext cx="5589344" cy="48240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itle 1">
            <a:extLst>
              <a:ext uri="{FF2B5EF4-FFF2-40B4-BE49-F238E27FC236}">
                <a16:creationId xmlns:a16="http://schemas.microsoft.com/office/drawing/2014/main" id="{1899DE55-B8BF-4555-9DE6-12C9762285A9}"/>
              </a:ext>
            </a:extLst>
          </p:cNvPr>
          <p:cNvSpPr>
            <a:spLocks noGrp="1"/>
          </p:cNvSpPr>
          <p:nvPr>
            <p:ph type="title"/>
          </p:nvPr>
        </p:nvSpPr>
        <p:spPr>
          <a:xfrm>
            <a:off x="413892" y="205201"/>
            <a:ext cx="4945436" cy="759079"/>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263133799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Waterfall - Title">
    <p:spTree>
      <p:nvGrpSpPr>
        <p:cNvPr id="1" name=""/>
        <p:cNvGrpSpPr/>
        <p:nvPr/>
      </p:nvGrpSpPr>
      <p:grpSpPr>
        <a:xfrm>
          <a:off x="0" y="0"/>
          <a:ext cx="0" cy="0"/>
          <a:chOff x="0" y="0"/>
          <a:chExt cx="0" cy="0"/>
        </a:xfrm>
      </p:grpSpPr>
      <p:pic>
        <p:nvPicPr>
          <p:cNvPr id="5" name="Background" descr="A picture containing outdoor, nature, man, water&#10;&#10;Description automatically generated">
            <a:extLst>
              <a:ext uri="{FF2B5EF4-FFF2-40B4-BE49-F238E27FC236}">
                <a16:creationId xmlns:a16="http://schemas.microsoft.com/office/drawing/2014/main" id="{F496FDBD-90B5-4A7E-B253-78A0EC4ED13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8825" cy="6858000"/>
          </a:xfrm>
          <a:prstGeom prst="rect">
            <a:avLst/>
          </a:prstGeom>
        </p:spPr>
      </p:pic>
      <p:sp>
        <p:nvSpPr>
          <p:cNvPr id="19" name="Title 1">
            <a:extLst>
              <a:ext uri="{FF2B5EF4-FFF2-40B4-BE49-F238E27FC236}">
                <a16:creationId xmlns:a16="http://schemas.microsoft.com/office/drawing/2014/main" id="{4371BBEE-7954-435F-BDA1-4075FCBD3907}"/>
              </a:ext>
            </a:extLst>
          </p:cNvPr>
          <p:cNvSpPr>
            <a:spLocks noGrp="1"/>
          </p:cNvSpPr>
          <p:nvPr>
            <p:ph type="title"/>
          </p:nvPr>
        </p:nvSpPr>
        <p:spPr>
          <a:xfrm>
            <a:off x="359906" y="1710000"/>
            <a:ext cx="5866472" cy="1440000"/>
          </a:xfrm>
        </p:spPr>
        <p:txBody>
          <a:bodyPr/>
          <a:lstStyle/>
          <a:p>
            <a:r>
              <a:rPr lang="en-US" dirty="0"/>
              <a:t>Click to edit Master title style</a:t>
            </a:r>
            <a:endParaRPr lang="en-GB" dirty="0"/>
          </a:p>
        </p:txBody>
      </p:sp>
    </p:spTree>
    <p:extLst>
      <p:ext uri="{BB962C8B-B14F-4D97-AF65-F5344CB8AC3E}">
        <p14:creationId xmlns:p14="http://schemas.microsoft.com/office/powerpoint/2010/main" val="226074041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Paper Plane - Title">
    <p:spTree>
      <p:nvGrpSpPr>
        <p:cNvPr id="1" name=""/>
        <p:cNvGrpSpPr/>
        <p:nvPr/>
      </p:nvGrpSpPr>
      <p:grpSpPr>
        <a:xfrm>
          <a:off x="0" y="0"/>
          <a:ext cx="0" cy="0"/>
          <a:chOff x="0" y="0"/>
          <a:chExt cx="0" cy="0"/>
        </a:xfrm>
      </p:grpSpPr>
      <p:pic>
        <p:nvPicPr>
          <p:cNvPr id="5" name="Background" descr="A picture containing sitting, table&#10;&#10;Description automatically generated">
            <a:extLst>
              <a:ext uri="{FF2B5EF4-FFF2-40B4-BE49-F238E27FC236}">
                <a16:creationId xmlns:a16="http://schemas.microsoft.com/office/drawing/2014/main" id="{E9E70BD2-B295-4DED-9989-26BCBFE9693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8825" cy="6858000"/>
          </a:xfrm>
          <a:prstGeom prst="rect">
            <a:avLst/>
          </a:prstGeom>
        </p:spPr>
      </p:pic>
      <p:sp>
        <p:nvSpPr>
          <p:cNvPr id="17" name="Title 1">
            <a:extLst>
              <a:ext uri="{FF2B5EF4-FFF2-40B4-BE49-F238E27FC236}">
                <a16:creationId xmlns:a16="http://schemas.microsoft.com/office/drawing/2014/main" id="{50BE0E87-0742-4D23-ACA8-B8769A06F7D8}"/>
              </a:ext>
            </a:extLst>
          </p:cNvPr>
          <p:cNvSpPr>
            <a:spLocks noGrp="1"/>
          </p:cNvSpPr>
          <p:nvPr>
            <p:ph type="title"/>
          </p:nvPr>
        </p:nvSpPr>
        <p:spPr>
          <a:xfrm>
            <a:off x="5866472" y="1710000"/>
            <a:ext cx="5866472" cy="1440000"/>
          </a:xfrm>
        </p:spPr>
        <p:txBody>
          <a:bodyPr/>
          <a:lstStyle/>
          <a:p>
            <a:r>
              <a:rPr lang="en-US" dirty="0"/>
              <a:t>Click to edit Master title style</a:t>
            </a:r>
            <a:endParaRPr lang="en-GB" dirty="0"/>
          </a:p>
        </p:txBody>
      </p:sp>
    </p:spTree>
    <p:extLst>
      <p:ext uri="{BB962C8B-B14F-4D97-AF65-F5344CB8AC3E}">
        <p14:creationId xmlns:p14="http://schemas.microsoft.com/office/powerpoint/2010/main" val="263946501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DB1C4-D45A-46D3-99C8-0FB6036F4BEC}"/>
              </a:ext>
            </a:extLst>
          </p:cNvPr>
          <p:cNvSpPr>
            <a:spLocks noGrp="1"/>
          </p:cNvSpPr>
          <p:nvPr>
            <p:ph type="ctrTitle"/>
          </p:nvPr>
        </p:nvSpPr>
        <p:spPr>
          <a:xfrm>
            <a:off x="1523603" y="1122363"/>
            <a:ext cx="9141619" cy="2387600"/>
          </a:xfrm>
        </p:spPr>
        <p:txBody>
          <a:bodyPr anchor="b"/>
          <a:lstStyle>
            <a:lvl1pPr algn="ctr">
              <a:defRPr sz="5998"/>
            </a:lvl1pPr>
          </a:lstStyle>
          <a:p>
            <a:r>
              <a:rPr lang="en-US"/>
              <a:t>Click to edit Master title style</a:t>
            </a:r>
            <a:endParaRPr lang="en-GB"/>
          </a:p>
        </p:txBody>
      </p:sp>
      <p:sp>
        <p:nvSpPr>
          <p:cNvPr id="3" name="Subtitle 2">
            <a:extLst>
              <a:ext uri="{FF2B5EF4-FFF2-40B4-BE49-F238E27FC236}">
                <a16:creationId xmlns:a16="http://schemas.microsoft.com/office/drawing/2014/main" id="{00BB0228-44B7-4858-BA0A-5C6F481D089D}"/>
              </a:ext>
            </a:extLst>
          </p:cNvPr>
          <p:cNvSpPr>
            <a:spLocks noGrp="1"/>
          </p:cNvSpPr>
          <p:nvPr>
            <p:ph type="subTitle" idx="1"/>
          </p:nvPr>
        </p:nvSpPr>
        <p:spPr>
          <a:xfrm>
            <a:off x="1523603" y="3602038"/>
            <a:ext cx="9141619" cy="1655762"/>
          </a:xfrm>
        </p:spPr>
        <p:txBody>
          <a:bodyPr/>
          <a:lstStyle>
            <a:lvl1pPr marL="0" indent="0" algn="ctr">
              <a:buNone/>
              <a:defRPr sz="23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939FBE0-BB3F-4E44-8946-A3F6198EFFE9}"/>
              </a:ext>
            </a:extLst>
          </p:cNvPr>
          <p:cNvSpPr>
            <a:spLocks noGrp="1"/>
          </p:cNvSpPr>
          <p:nvPr>
            <p:ph type="dt" sz="half" idx="10"/>
          </p:nvPr>
        </p:nvSpPr>
        <p:spPr/>
        <p:txBody>
          <a:bodyPr/>
          <a:lstStyle/>
          <a:p>
            <a:fld id="{E5EFE272-AF27-40AE-8AAC-453BD30ABB23}" type="datetimeFigureOut">
              <a:rPr lang="en-GB" smtClean="0"/>
              <a:t>05/12/2021</a:t>
            </a:fld>
            <a:endParaRPr lang="en-GB"/>
          </a:p>
        </p:txBody>
      </p:sp>
      <p:sp>
        <p:nvSpPr>
          <p:cNvPr id="5" name="Footer Placeholder 4">
            <a:extLst>
              <a:ext uri="{FF2B5EF4-FFF2-40B4-BE49-F238E27FC236}">
                <a16:creationId xmlns:a16="http://schemas.microsoft.com/office/drawing/2014/main" id="{FEB3D2A6-C870-464F-B0DD-4FB50B3E3E2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916993A-B9AB-4195-8551-258CC329ACC3}"/>
              </a:ext>
            </a:extLst>
          </p:cNvPr>
          <p:cNvSpPr>
            <a:spLocks noGrp="1"/>
          </p:cNvSpPr>
          <p:nvPr>
            <p:ph type="sldNum" sz="quarter" idx="12"/>
          </p:nvPr>
        </p:nvSpPr>
        <p:spPr/>
        <p:txBody>
          <a:bodyPr/>
          <a:lstStyle/>
          <a:p>
            <a:fld id="{4BC3046D-46FB-4E6D-87DF-76E451D6998E}" type="slidenum">
              <a:rPr lang="en-GB" smtClean="0"/>
              <a:t>‹#›</a:t>
            </a:fld>
            <a:endParaRPr lang="en-GB"/>
          </a:p>
        </p:txBody>
      </p:sp>
    </p:spTree>
    <p:extLst>
      <p:ext uri="{BB962C8B-B14F-4D97-AF65-F5344CB8AC3E}">
        <p14:creationId xmlns:p14="http://schemas.microsoft.com/office/powerpoint/2010/main" val="427494986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D1FAD-B162-4AB4-98D6-200B43EAFE0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D65A8C6-A97D-4939-8179-EE50DE59F86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A16022D-9604-4E04-A948-64BACBEB7139}"/>
              </a:ext>
            </a:extLst>
          </p:cNvPr>
          <p:cNvSpPr>
            <a:spLocks noGrp="1"/>
          </p:cNvSpPr>
          <p:nvPr>
            <p:ph type="dt" sz="half" idx="10"/>
          </p:nvPr>
        </p:nvSpPr>
        <p:spPr/>
        <p:txBody>
          <a:bodyPr/>
          <a:lstStyle/>
          <a:p>
            <a:fld id="{E5EFE272-AF27-40AE-8AAC-453BD30ABB23}" type="datetimeFigureOut">
              <a:rPr lang="en-GB" smtClean="0"/>
              <a:t>05/12/2021</a:t>
            </a:fld>
            <a:endParaRPr lang="en-GB"/>
          </a:p>
        </p:txBody>
      </p:sp>
      <p:sp>
        <p:nvSpPr>
          <p:cNvPr id="5" name="Footer Placeholder 4">
            <a:extLst>
              <a:ext uri="{FF2B5EF4-FFF2-40B4-BE49-F238E27FC236}">
                <a16:creationId xmlns:a16="http://schemas.microsoft.com/office/drawing/2014/main" id="{83C4C44F-8B81-4760-883C-ED988F54727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5EFA80B-90A2-4D48-BC23-615A64F528C0}"/>
              </a:ext>
            </a:extLst>
          </p:cNvPr>
          <p:cNvSpPr>
            <a:spLocks noGrp="1"/>
          </p:cNvSpPr>
          <p:nvPr>
            <p:ph type="sldNum" sz="quarter" idx="12"/>
          </p:nvPr>
        </p:nvSpPr>
        <p:spPr/>
        <p:txBody>
          <a:bodyPr/>
          <a:lstStyle/>
          <a:p>
            <a:fld id="{4BC3046D-46FB-4E6D-87DF-76E451D6998E}" type="slidenum">
              <a:rPr lang="en-GB" smtClean="0"/>
              <a:t>‹#›</a:t>
            </a:fld>
            <a:endParaRPr lang="en-GB"/>
          </a:p>
        </p:txBody>
      </p:sp>
    </p:spTree>
    <p:extLst>
      <p:ext uri="{BB962C8B-B14F-4D97-AF65-F5344CB8AC3E}">
        <p14:creationId xmlns:p14="http://schemas.microsoft.com/office/powerpoint/2010/main" val="2387785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ight Blue] Title + Non-Bullete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2" y="467141"/>
            <a:ext cx="11149013" cy="666387"/>
          </a:xfrm>
        </p:spPr>
        <p:txBody>
          <a:bodyPr/>
          <a:lstStyle/>
          <a:p>
            <a:r>
              <a:rPr lang="en-US"/>
              <a:t>Click to edit Master title style</a:t>
            </a:r>
            <a:endParaRPr lang="en-US" dirty="0"/>
          </a:p>
        </p:txBody>
      </p:sp>
      <p:sp>
        <p:nvSpPr>
          <p:cNvPr id="4" name="Content Placeholder 2"/>
          <p:cNvSpPr>
            <a:spLocks noGrp="1"/>
          </p:cNvSpPr>
          <p:nvPr>
            <p:ph idx="1"/>
          </p:nvPr>
        </p:nvSpPr>
        <p:spPr>
          <a:xfrm>
            <a:off x="520700" y="1662486"/>
            <a:ext cx="11149013" cy="1806648"/>
          </a:xfrm>
        </p:spPr>
        <p:txBody>
          <a:bodyPr/>
          <a:lstStyle>
            <a:lvl1pPr marL="0" indent="0">
              <a:lnSpc>
                <a:spcPct val="90000"/>
              </a:lnSpc>
              <a:buNone/>
              <a:defRPr lang="en-US" sz="4000" kern="1200" spc="-100" baseline="0" dirty="0" smtClean="0">
                <a:solidFill>
                  <a:schemeClr val="accent4"/>
                </a:solidFill>
                <a:latin typeface="Segoe UI Light" pitchFamily="34" charset="0"/>
                <a:ea typeface="+mn-ea"/>
                <a:cs typeface="+mn-cs"/>
              </a:defRPr>
            </a:lvl1pPr>
            <a:lvl2pPr marL="0" indent="0">
              <a:lnSpc>
                <a:spcPct val="90000"/>
              </a:lnSpc>
              <a:buNone/>
              <a:tabLst/>
              <a:defRPr sz="2000">
                <a:latin typeface="+mn-lt"/>
              </a:defRPr>
            </a:lvl2pPr>
            <a:lvl3pPr marL="536575" indent="-284163">
              <a:lnSpc>
                <a:spcPct val="90000"/>
              </a:lnSpc>
              <a:defRPr sz="1800">
                <a:latin typeface="+mn-lt"/>
              </a:defRPr>
            </a:lvl3pPr>
            <a:lvl4pPr marL="901700" indent="-223838">
              <a:lnSpc>
                <a:spcPct val="90000"/>
              </a:lnSpc>
              <a:defRPr sz="1800">
                <a:latin typeface="+mn-lt"/>
              </a:defRPr>
            </a:lvl4pPr>
            <a:lvl5pPr marL="1436688" indent="-230188">
              <a:lnSpc>
                <a:spcPct val="90000"/>
              </a:lnSpc>
              <a:defRPr sz="180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41734891"/>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6CB7F-FD5C-4DB0-9172-51EEEC6F47E4}"/>
              </a:ext>
            </a:extLst>
          </p:cNvPr>
          <p:cNvSpPr>
            <a:spLocks noGrp="1"/>
          </p:cNvSpPr>
          <p:nvPr>
            <p:ph type="title"/>
          </p:nvPr>
        </p:nvSpPr>
        <p:spPr>
          <a:xfrm>
            <a:off x="831633" y="1709739"/>
            <a:ext cx="10512862" cy="2852737"/>
          </a:xfrm>
        </p:spPr>
        <p:txBody>
          <a:bodyPr anchor="b"/>
          <a:lstStyle>
            <a:lvl1pPr>
              <a:defRPr sz="5998"/>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03097FC-CD56-493B-B3DB-C39A045F4DC8}"/>
              </a:ext>
            </a:extLst>
          </p:cNvPr>
          <p:cNvSpPr>
            <a:spLocks noGrp="1"/>
          </p:cNvSpPr>
          <p:nvPr>
            <p:ph type="body" idx="1"/>
          </p:nvPr>
        </p:nvSpPr>
        <p:spPr>
          <a:xfrm>
            <a:off x="831633" y="4589464"/>
            <a:ext cx="10512862" cy="1500187"/>
          </a:xfrm>
        </p:spPr>
        <p:txBody>
          <a:bodyPr/>
          <a:lstStyle>
            <a:lvl1pPr marL="0" indent="0">
              <a:buNone/>
              <a:defRPr sz="2399">
                <a:solidFill>
                  <a:schemeClr val="tx1">
                    <a:tint val="75000"/>
                  </a:schemeClr>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D67FFC2-15BB-4832-8DB4-04ABAC6F5173}"/>
              </a:ext>
            </a:extLst>
          </p:cNvPr>
          <p:cNvSpPr>
            <a:spLocks noGrp="1"/>
          </p:cNvSpPr>
          <p:nvPr>
            <p:ph type="dt" sz="half" idx="10"/>
          </p:nvPr>
        </p:nvSpPr>
        <p:spPr/>
        <p:txBody>
          <a:bodyPr/>
          <a:lstStyle/>
          <a:p>
            <a:fld id="{E5EFE272-AF27-40AE-8AAC-453BD30ABB23}" type="datetimeFigureOut">
              <a:rPr lang="en-GB" smtClean="0"/>
              <a:t>05/12/2021</a:t>
            </a:fld>
            <a:endParaRPr lang="en-GB"/>
          </a:p>
        </p:txBody>
      </p:sp>
      <p:sp>
        <p:nvSpPr>
          <p:cNvPr id="5" name="Footer Placeholder 4">
            <a:extLst>
              <a:ext uri="{FF2B5EF4-FFF2-40B4-BE49-F238E27FC236}">
                <a16:creationId xmlns:a16="http://schemas.microsoft.com/office/drawing/2014/main" id="{E1A6EBED-84F9-4DA3-8DA0-F4BD663E98B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4A63C1D-A6BB-4F5E-83E9-73F29F085DDE}"/>
              </a:ext>
            </a:extLst>
          </p:cNvPr>
          <p:cNvSpPr>
            <a:spLocks noGrp="1"/>
          </p:cNvSpPr>
          <p:nvPr>
            <p:ph type="sldNum" sz="quarter" idx="12"/>
          </p:nvPr>
        </p:nvSpPr>
        <p:spPr/>
        <p:txBody>
          <a:bodyPr/>
          <a:lstStyle/>
          <a:p>
            <a:fld id="{4BC3046D-46FB-4E6D-87DF-76E451D6998E}" type="slidenum">
              <a:rPr lang="en-GB" smtClean="0"/>
              <a:t>‹#›</a:t>
            </a:fld>
            <a:endParaRPr lang="en-GB"/>
          </a:p>
        </p:txBody>
      </p:sp>
    </p:spTree>
    <p:extLst>
      <p:ext uri="{BB962C8B-B14F-4D97-AF65-F5344CB8AC3E}">
        <p14:creationId xmlns:p14="http://schemas.microsoft.com/office/powerpoint/2010/main" val="254629548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2A3A9-C62B-47BC-86A6-F1941A07D8B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22CFD29-0EE7-4C17-9A74-C0297D9AED80}"/>
              </a:ext>
            </a:extLst>
          </p:cNvPr>
          <p:cNvSpPr>
            <a:spLocks noGrp="1"/>
          </p:cNvSpPr>
          <p:nvPr>
            <p:ph sz="half" idx="1"/>
          </p:nvPr>
        </p:nvSpPr>
        <p:spPr>
          <a:xfrm>
            <a:off x="837982" y="1825625"/>
            <a:ext cx="518025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F8D8C68-E2A1-42D6-90BD-BE808AA9CFC8}"/>
              </a:ext>
            </a:extLst>
          </p:cNvPr>
          <p:cNvSpPr>
            <a:spLocks noGrp="1"/>
          </p:cNvSpPr>
          <p:nvPr>
            <p:ph sz="half" idx="2"/>
          </p:nvPr>
        </p:nvSpPr>
        <p:spPr>
          <a:xfrm>
            <a:off x="6170592" y="1825625"/>
            <a:ext cx="518025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FFE8E77-E212-45C3-A649-269A0FE67BD6}"/>
              </a:ext>
            </a:extLst>
          </p:cNvPr>
          <p:cNvSpPr>
            <a:spLocks noGrp="1"/>
          </p:cNvSpPr>
          <p:nvPr>
            <p:ph type="dt" sz="half" idx="10"/>
          </p:nvPr>
        </p:nvSpPr>
        <p:spPr/>
        <p:txBody>
          <a:bodyPr/>
          <a:lstStyle/>
          <a:p>
            <a:fld id="{E5EFE272-AF27-40AE-8AAC-453BD30ABB23}" type="datetimeFigureOut">
              <a:rPr lang="en-GB" smtClean="0"/>
              <a:t>05/12/2021</a:t>
            </a:fld>
            <a:endParaRPr lang="en-GB"/>
          </a:p>
        </p:txBody>
      </p:sp>
      <p:sp>
        <p:nvSpPr>
          <p:cNvPr id="6" name="Footer Placeholder 5">
            <a:extLst>
              <a:ext uri="{FF2B5EF4-FFF2-40B4-BE49-F238E27FC236}">
                <a16:creationId xmlns:a16="http://schemas.microsoft.com/office/drawing/2014/main" id="{FD479FA1-25B2-4584-90F3-AF2C56D7F5B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17CC861-FAE5-4E3C-81BA-FC5100D9B70B}"/>
              </a:ext>
            </a:extLst>
          </p:cNvPr>
          <p:cNvSpPr>
            <a:spLocks noGrp="1"/>
          </p:cNvSpPr>
          <p:nvPr>
            <p:ph type="sldNum" sz="quarter" idx="12"/>
          </p:nvPr>
        </p:nvSpPr>
        <p:spPr/>
        <p:txBody>
          <a:bodyPr/>
          <a:lstStyle/>
          <a:p>
            <a:fld id="{4BC3046D-46FB-4E6D-87DF-76E451D6998E}" type="slidenum">
              <a:rPr lang="en-GB" smtClean="0"/>
              <a:t>‹#›</a:t>
            </a:fld>
            <a:endParaRPr lang="en-GB"/>
          </a:p>
        </p:txBody>
      </p:sp>
    </p:spTree>
    <p:extLst>
      <p:ext uri="{BB962C8B-B14F-4D97-AF65-F5344CB8AC3E}">
        <p14:creationId xmlns:p14="http://schemas.microsoft.com/office/powerpoint/2010/main" val="424905924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6AA4C-96CA-4B67-81D9-1DF5F0019AB3}"/>
              </a:ext>
            </a:extLst>
          </p:cNvPr>
          <p:cNvSpPr>
            <a:spLocks noGrp="1"/>
          </p:cNvSpPr>
          <p:nvPr>
            <p:ph type="title"/>
          </p:nvPr>
        </p:nvSpPr>
        <p:spPr>
          <a:xfrm>
            <a:off x="839569" y="365126"/>
            <a:ext cx="10512862"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6FBD7BF-824B-48EC-8C9F-6701EC2DBE6A}"/>
              </a:ext>
            </a:extLst>
          </p:cNvPr>
          <p:cNvSpPr>
            <a:spLocks noGrp="1"/>
          </p:cNvSpPr>
          <p:nvPr>
            <p:ph type="body" idx="1"/>
          </p:nvPr>
        </p:nvSpPr>
        <p:spPr>
          <a:xfrm>
            <a:off x="839570" y="1681163"/>
            <a:ext cx="5156444"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F9E13DE-DB4D-4BA5-89BD-2AE79CDAF66E}"/>
              </a:ext>
            </a:extLst>
          </p:cNvPr>
          <p:cNvSpPr>
            <a:spLocks noGrp="1"/>
          </p:cNvSpPr>
          <p:nvPr>
            <p:ph sz="half" idx="2"/>
          </p:nvPr>
        </p:nvSpPr>
        <p:spPr>
          <a:xfrm>
            <a:off x="839570" y="2505075"/>
            <a:ext cx="5156444"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6BC8546-27BA-4C79-A490-27FD373626E6}"/>
              </a:ext>
            </a:extLst>
          </p:cNvPr>
          <p:cNvSpPr>
            <a:spLocks noGrp="1"/>
          </p:cNvSpPr>
          <p:nvPr>
            <p:ph type="body" sz="quarter" idx="3"/>
          </p:nvPr>
        </p:nvSpPr>
        <p:spPr>
          <a:xfrm>
            <a:off x="6170593" y="1681163"/>
            <a:ext cx="5181838"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677205-11A6-4A12-A01C-4C54484B4C94}"/>
              </a:ext>
            </a:extLst>
          </p:cNvPr>
          <p:cNvSpPr>
            <a:spLocks noGrp="1"/>
          </p:cNvSpPr>
          <p:nvPr>
            <p:ph sz="quarter" idx="4"/>
          </p:nvPr>
        </p:nvSpPr>
        <p:spPr>
          <a:xfrm>
            <a:off x="6170593" y="2505075"/>
            <a:ext cx="518183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822FEE5-D7B8-4906-A204-E21834861F23}"/>
              </a:ext>
            </a:extLst>
          </p:cNvPr>
          <p:cNvSpPr>
            <a:spLocks noGrp="1"/>
          </p:cNvSpPr>
          <p:nvPr>
            <p:ph type="dt" sz="half" idx="10"/>
          </p:nvPr>
        </p:nvSpPr>
        <p:spPr/>
        <p:txBody>
          <a:bodyPr/>
          <a:lstStyle/>
          <a:p>
            <a:fld id="{E5EFE272-AF27-40AE-8AAC-453BD30ABB23}" type="datetimeFigureOut">
              <a:rPr lang="en-GB" smtClean="0"/>
              <a:t>05/12/2021</a:t>
            </a:fld>
            <a:endParaRPr lang="en-GB"/>
          </a:p>
        </p:txBody>
      </p:sp>
      <p:sp>
        <p:nvSpPr>
          <p:cNvPr id="8" name="Footer Placeholder 7">
            <a:extLst>
              <a:ext uri="{FF2B5EF4-FFF2-40B4-BE49-F238E27FC236}">
                <a16:creationId xmlns:a16="http://schemas.microsoft.com/office/drawing/2014/main" id="{DF2F6A69-43FF-4E87-B65F-7DDE7085C96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AEF2BDD-DA81-4632-9F1B-7EE1AD71B8B6}"/>
              </a:ext>
            </a:extLst>
          </p:cNvPr>
          <p:cNvSpPr>
            <a:spLocks noGrp="1"/>
          </p:cNvSpPr>
          <p:nvPr>
            <p:ph type="sldNum" sz="quarter" idx="12"/>
          </p:nvPr>
        </p:nvSpPr>
        <p:spPr/>
        <p:txBody>
          <a:bodyPr/>
          <a:lstStyle/>
          <a:p>
            <a:fld id="{4BC3046D-46FB-4E6D-87DF-76E451D6998E}" type="slidenum">
              <a:rPr lang="en-GB" smtClean="0"/>
              <a:t>‹#›</a:t>
            </a:fld>
            <a:endParaRPr lang="en-GB"/>
          </a:p>
        </p:txBody>
      </p:sp>
    </p:spTree>
    <p:extLst>
      <p:ext uri="{BB962C8B-B14F-4D97-AF65-F5344CB8AC3E}">
        <p14:creationId xmlns:p14="http://schemas.microsoft.com/office/powerpoint/2010/main" val="244804574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FC810-43AA-4CB9-BA34-07DB8FB352C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36AF4B5-8E67-4FE7-BE34-F870CF385C51}"/>
              </a:ext>
            </a:extLst>
          </p:cNvPr>
          <p:cNvSpPr>
            <a:spLocks noGrp="1"/>
          </p:cNvSpPr>
          <p:nvPr>
            <p:ph type="dt" sz="half" idx="10"/>
          </p:nvPr>
        </p:nvSpPr>
        <p:spPr/>
        <p:txBody>
          <a:bodyPr/>
          <a:lstStyle/>
          <a:p>
            <a:fld id="{E5EFE272-AF27-40AE-8AAC-453BD30ABB23}" type="datetimeFigureOut">
              <a:rPr lang="en-GB" smtClean="0"/>
              <a:t>05/12/2021</a:t>
            </a:fld>
            <a:endParaRPr lang="en-GB"/>
          </a:p>
        </p:txBody>
      </p:sp>
      <p:sp>
        <p:nvSpPr>
          <p:cNvPr id="4" name="Footer Placeholder 3">
            <a:extLst>
              <a:ext uri="{FF2B5EF4-FFF2-40B4-BE49-F238E27FC236}">
                <a16:creationId xmlns:a16="http://schemas.microsoft.com/office/drawing/2014/main" id="{3B1CC678-04FB-48E9-9E54-25024705D41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71C5DEC-6E25-48C2-8616-1ABCAB8416C0}"/>
              </a:ext>
            </a:extLst>
          </p:cNvPr>
          <p:cNvSpPr>
            <a:spLocks noGrp="1"/>
          </p:cNvSpPr>
          <p:nvPr>
            <p:ph type="sldNum" sz="quarter" idx="12"/>
          </p:nvPr>
        </p:nvSpPr>
        <p:spPr/>
        <p:txBody>
          <a:bodyPr/>
          <a:lstStyle/>
          <a:p>
            <a:fld id="{4BC3046D-46FB-4E6D-87DF-76E451D6998E}" type="slidenum">
              <a:rPr lang="en-GB" smtClean="0"/>
              <a:t>‹#›</a:t>
            </a:fld>
            <a:endParaRPr lang="en-GB"/>
          </a:p>
        </p:txBody>
      </p:sp>
    </p:spTree>
    <p:extLst>
      <p:ext uri="{BB962C8B-B14F-4D97-AF65-F5344CB8AC3E}">
        <p14:creationId xmlns:p14="http://schemas.microsoft.com/office/powerpoint/2010/main" val="332755691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192002-3C39-455C-980B-F06BD7D3933D}"/>
              </a:ext>
            </a:extLst>
          </p:cNvPr>
          <p:cNvSpPr>
            <a:spLocks noGrp="1"/>
          </p:cNvSpPr>
          <p:nvPr>
            <p:ph type="dt" sz="half" idx="10"/>
          </p:nvPr>
        </p:nvSpPr>
        <p:spPr/>
        <p:txBody>
          <a:bodyPr/>
          <a:lstStyle/>
          <a:p>
            <a:fld id="{E5EFE272-AF27-40AE-8AAC-453BD30ABB23}" type="datetimeFigureOut">
              <a:rPr lang="en-GB" smtClean="0"/>
              <a:t>05/12/2021</a:t>
            </a:fld>
            <a:endParaRPr lang="en-GB"/>
          </a:p>
        </p:txBody>
      </p:sp>
      <p:sp>
        <p:nvSpPr>
          <p:cNvPr id="3" name="Footer Placeholder 2">
            <a:extLst>
              <a:ext uri="{FF2B5EF4-FFF2-40B4-BE49-F238E27FC236}">
                <a16:creationId xmlns:a16="http://schemas.microsoft.com/office/drawing/2014/main" id="{DF52640C-1C1E-4E65-8552-D48C5839D80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A83A37C-44DD-477F-9D3C-8C1F00077142}"/>
              </a:ext>
            </a:extLst>
          </p:cNvPr>
          <p:cNvSpPr>
            <a:spLocks noGrp="1"/>
          </p:cNvSpPr>
          <p:nvPr>
            <p:ph type="sldNum" sz="quarter" idx="12"/>
          </p:nvPr>
        </p:nvSpPr>
        <p:spPr/>
        <p:txBody>
          <a:bodyPr/>
          <a:lstStyle/>
          <a:p>
            <a:fld id="{4BC3046D-46FB-4E6D-87DF-76E451D6998E}" type="slidenum">
              <a:rPr lang="en-GB" smtClean="0"/>
              <a:t>‹#›</a:t>
            </a:fld>
            <a:endParaRPr lang="en-GB"/>
          </a:p>
        </p:txBody>
      </p:sp>
    </p:spTree>
    <p:extLst>
      <p:ext uri="{BB962C8B-B14F-4D97-AF65-F5344CB8AC3E}">
        <p14:creationId xmlns:p14="http://schemas.microsoft.com/office/powerpoint/2010/main" val="279740189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82722-28E1-4464-AE35-3358719C4A20}"/>
              </a:ext>
            </a:extLst>
          </p:cNvPr>
          <p:cNvSpPr>
            <a:spLocks noGrp="1"/>
          </p:cNvSpPr>
          <p:nvPr>
            <p:ph type="title"/>
          </p:nvPr>
        </p:nvSpPr>
        <p:spPr>
          <a:xfrm>
            <a:off x="839570" y="457200"/>
            <a:ext cx="3931213" cy="1600200"/>
          </a:xfrm>
        </p:spPr>
        <p:txBody>
          <a:bodyPr anchor="b"/>
          <a:lstStyle>
            <a:lvl1pPr>
              <a:defRPr sz="3199"/>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CB86C84-73DA-4043-9660-F7AFD13CE8F3}"/>
              </a:ext>
            </a:extLst>
          </p:cNvPr>
          <p:cNvSpPr>
            <a:spLocks noGrp="1"/>
          </p:cNvSpPr>
          <p:nvPr>
            <p:ph idx="1"/>
          </p:nvPr>
        </p:nvSpPr>
        <p:spPr>
          <a:xfrm>
            <a:off x="5181838" y="987426"/>
            <a:ext cx="6170593" cy="4873625"/>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9243C40-FF24-4243-BDD2-76F30C8AE301}"/>
              </a:ext>
            </a:extLst>
          </p:cNvPr>
          <p:cNvSpPr>
            <a:spLocks noGrp="1"/>
          </p:cNvSpPr>
          <p:nvPr>
            <p:ph type="body" sz="half" idx="2"/>
          </p:nvPr>
        </p:nvSpPr>
        <p:spPr>
          <a:xfrm>
            <a:off x="839570"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14309A-DBB6-4048-AC21-C353208DE2C3}"/>
              </a:ext>
            </a:extLst>
          </p:cNvPr>
          <p:cNvSpPr>
            <a:spLocks noGrp="1"/>
          </p:cNvSpPr>
          <p:nvPr>
            <p:ph type="dt" sz="half" idx="10"/>
          </p:nvPr>
        </p:nvSpPr>
        <p:spPr/>
        <p:txBody>
          <a:bodyPr/>
          <a:lstStyle/>
          <a:p>
            <a:fld id="{E5EFE272-AF27-40AE-8AAC-453BD30ABB23}" type="datetimeFigureOut">
              <a:rPr lang="en-GB" smtClean="0"/>
              <a:t>05/12/2021</a:t>
            </a:fld>
            <a:endParaRPr lang="en-GB"/>
          </a:p>
        </p:txBody>
      </p:sp>
      <p:sp>
        <p:nvSpPr>
          <p:cNvPr id="6" name="Footer Placeholder 5">
            <a:extLst>
              <a:ext uri="{FF2B5EF4-FFF2-40B4-BE49-F238E27FC236}">
                <a16:creationId xmlns:a16="http://schemas.microsoft.com/office/drawing/2014/main" id="{656D50FD-0F33-4650-8B0B-210F069E3FA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E8F6F1E-44D4-451B-8F33-33B697932D3A}"/>
              </a:ext>
            </a:extLst>
          </p:cNvPr>
          <p:cNvSpPr>
            <a:spLocks noGrp="1"/>
          </p:cNvSpPr>
          <p:nvPr>
            <p:ph type="sldNum" sz="quarter" idx="12"/>
          </p:nvPr>
        </p:nvSpPr>
        <p:spPr/>
        <p:txBody>
          <a:bodyPr/>
          <a:lstStyle/>
          <a:p>
            <a:fld id="{4BC3046D-46FB-4E6D-87DF-76E451D6998E}" type="slidenum">
              <a:rPr lang="en-GB" smtClean="0"/>
              <a:t>‹#›</a:t>
            </a:fld>
            <a:endParaRPr lang="en-GB"/>
          </a:p>
        </p:txBody>
      </p:sp>
    </p:spTree>
    <p:extLst>
      <p:ext uri="{BB962C8B-B14F-4D97-AF65-F5344CB8AC3E}">
        <p14:creationId xmlns:p14="http://schemas.microsoft.com/office/powerpoint/2010/main" val="374440560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F2EB3-64AF-4793-819E-0BFFC2E5E643}"/>
              </a:ext>
            </a:extLst>
          </p:cNvPr>
          <p:cNvSpPr>
            <a:spLocks noGrp="1"/>
          </p:cNvSpPr>
          <p:nvPr>
            <p:ph type="title"/>
          </p:nvPr>
        </p:nvSpPr>
        <p:spPr>
          <a:xfrm>
            <a:off x="839570" y="457200"/>
            <a:ext cx="3931213" cy="1600200"/>
          </a:xfrm>
        </p:spPr>
        <p:txBody>
          <a:bodyPr anchor="b"/>
          <a:lstStyle>
            <a:lvl1pPr>
              <a:defRPr sz="3199"/>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A4FF80D-CC49-43E1-AD90-765C85603368}"/>
              </a:ext>
            </a:extLst>
          </p:cNvPr>
          <p:cNvSpPr>
            <a:spLocks noGrp="1"/>
          </p:cNvSpPr>
          <p:nvPr>
            <p:ph type="pic" idx="1"/>
          </p:nvPr>
        </p:nvSpPr>
        <p:spPr>
          <a:xfrm>
            <a:off x="5181838" y="987426"/>
            <a:ext cx="6170593" cy="4873625"/>
          </a:xfrm>
        </p:spPr>
        <p:txBody>
          <a:bodyPr/>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endParaRPr lang="en-GB"/>
          </a:p>
        </p:txBody>
      </p:sp>
      <p:sp>
        <p:nvSpPr>
          <p:cNvPr id="4" name="Text Placeholder 3">
            <a:extLst>
              <a:ext uri="{FF2B5EF4-FFF2-40B4-BE49-F238E27FC236}">
                <a16:creationId xmlns:a16="http://schemas.microsoft.com/office/drawing/2014/main" id="{2FCC6A1E-DBE0-45C4-882A-C8AD3D3CC27E}"/>
              </a:ext>
            </a:extLst>
          </p:cNvPr>
          <p:cNvSpPr>
            <a:spLocks noGrp="1"/>
          </p:cNvSpPr>
          <p:nvPr>
            <p:ph type="body" sz="half" idx="2"/>
          </p:nvPr>
        </p:nvSpPr>
        <p:spPr>
          <a:xfrm>
            <a:off x="839570"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CFEF0B8-02CE-427B-9F60-1221A51C6C0E}"/>
              </a:ext>
            </a:extLst>
          </p:cNvPr>
          <p:cNvSpPr>
            <a:spLocks noGrp="1"/>
          </p:cNvSpPr>
          <p:nvPr>
            <p:ph type="dt" sz="half" idx="10"/>
          </p:nvPr>
        </p:nvSpPr>
        <p:spPr/>
        <p:txBody>
          <a:bodyPr/>
          <a:lstStyle/>
          <a:p>
            <a:fld id="{E5EFE272-AF27-40AE-8AAC-453BD30ABB23}" type="datetimeFigureOut">
              <a:rPr lang="en-GB" smtClean="0"/>
              <a:t>05/12/2021</a:t>
            </a:fld>
            <a:endParaRPr lang="en-GB"/>
          </a:p>
        </p:txBody>
      </p:sp>
      <p:sp>
        <p:nvSpPr>
          <p:cNvPr id="6" name="Footer Placeholder 5">
            <a:extLst>
              <a:ext uri="{FF2B5EF4-FFF2-40B4-BE49-F238E27FC236}">
                <a16:creationId xmlns:a16="http://schemas.microsoft.com/office/drawing/2014/main" id="{635959AA-E1DD-47B1-A029-F37358A1809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7416393-E472-4FC6-B7B2-A5A26900A1F4}"/>
              </a:ext>
            </a:extLst>
          </p:cNvPr>
          <p:cNvSpPr>
            <a:spLocks noGrp="1"/>
          </p:cNvSpPr>
          <p:nvPr>
            <p:ph type="sldNum" sz="quarter" idx="12"/>
          </p:nvPr>
        </p:nvSpPr>
        <p:spPr/>
        <p:txBody>
          <a:bodyPr/>
          <a:lstStyle/>
          <a:p>
            <a:fld id="{4BC3046D-46FB-4E6D-87DF-76E451D6998E}" type="slidenum">
              <a:rPr lang="en-GB" smtClean="0"/>
              <a:t>‹#›</a:t>
            </a:fld>
            <a:endParaRPr lang="en-GB"/>
          </a:p>
        </p:txBody>
      </p:sp>
    </p:spTree>
    <p:extLst>
      <p:ext uri="{BB962C8B-B14F-4D97-AF65-F5344CB8AC3E}">
        <p14:creationId xmlns:p14="http://schemas.microsoft.com/office/powerpoint/2010/main" val="345284831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84270-EEAA-47F4-8841-19AEFD58125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CD4A03A-3E37-403F-AFFA-80B61132475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3B2255A-1A38-4E48-A8E7-5966BE984CB5}"/>
              </a:ext>
            </a:extLst>
          </p:cNvPr>
          <p:cNvSpPr>
            <a:spLocks noGrp="1"/>
          </p:cNvSpPr>
          <p:nvPr>
            <p:ph type="dt" sz="half" idx="10"/>
          </p:nvPr>
        </p:nvSpPr>
        <p:spPr/>
        <p:txBody>
          <a:bodyPr/>
          <a:lstStyle/>
          <a:p>
            <a:fld id="{E5EFE272-AF27-40AE-8AAC-453BD30ABB23}" type="datetimeFigureOut">
              <a:rPr lang="en-GB" smtClean="0"/>
              <a:t>05/12/2021</a:t>
            </a:fld>
            <a:endParaRPr lang="en-GB"/>
          </a:p>
        </p:txBody>
      </p:sp>
      <p:sp>
        <p:nvSpPr>
          <p:cNvPr id="5" name="Footer Placeholder 4">
            <a:extLst>
              <a:ext uri="{FF2B5EF4-FFF2-40B4-BE49-F238E27FC236}">
                <a16:creationId xmlns:a16="http://schemas.microsoft.com/office/drawing/2014/main" id="{7A87AE51-A7E6-443A-BEA8-48F5340ABF0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019D2F7-23E1-4442-9F4A-D458B2511282}"/>
              </a:ext>
            </a:extLst>
          </p:cNvPr>
          <p:cNvSpPr>
            <a:spLocks noGrp="1"/>
          </p:cNvSpPr>
          <p:nvPr>
            <p:ph type="sldNum" sz="quarter" idx="12"/>
          </p:nvPr>
        </p:nvSpPr>
        <p:spPr/>
        <p:txBody>
          <a:bodyPr/>
          <a:lstStyle/>
          <a:p>
            <a:fld id="{4BC3046D-46FB-4E6D-87DF-76E451D6998E}" type="slidenum">
              <a:rPr lang="en-GB" smtClean="0"/>
              <a:t>‹#›</a:t>
            </a:fld>
            <a:endParaRPr lang="en-GB"/>
          </a:p>
        </p:txBody>
      </p:sp>
    </p:spTree>
    <p:extLst>
      <p:ext uri="{BB962C8B-B14F-4D97-AF65-F5344CB8AC3E}">
        <p14:creationId xmlns:p14="http://schemas.microsoft.com/office/powerpoint/2010/main" val="122467742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3D9AA7-03F4-4BAD-9B8D-D0C0897F4324}"/>
              </a:ext>
            </a:extLst>
          </p:cNvPr>
          <p:cNvSpPr>
            <a:spLocks noGrp="1"/>
          </p:cNvSpPr>
          <p:nvPr>
            <p:ph type="title" orient="vert"/>
          </p:nvPr>
        </p:nvSpPr>
        <p:spPr>
          <a:xfrm>
            <a:off x="8722628" y="365125"/>
            <a:ext cx="262821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B0D2C31-EBA8-4E20-96E5-D9F0A7E5AB64}"/>
              </a:ext>
            </a:extLst>
          </p:cNvPr>
          <p:cNvSpPr>
            <a:spLocks noGrp="1"/>
          </p:cNvSpPr>
          <p:nvPr>
            <p:ph type="body" orient="vert" idx="1"/>
          </p:nvPr>
        </p:nvSpPr>
        <p:spPr>
          <a:xfrm>
            <a:off x="837982" y="365125"/>
            <a:ext cx="7732286"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5BE1DCA-31BC-449C-96BD-2F121FD5A5AD}"/>
              </a:ext>
            </a:extLst>
          </p:cNvPr>
          <p:cNvSpPr>
            <a:spLocks noGrp="1"/>
          </p:cNvSpPr>
          <p:nvPr>
            <p:ph type="dt" sz="half" idx="10"/>
          </p:nvPr>
        </p:nvSpPr>
        <p:spPr/>
        <p:txBody>
          <a:bodyPr/>
          <a:lstStyle/>
          <a:p>
            <a:fld id="{E5EFE272-AF27-40AE-8AAC-453BD30ABB23}" type="datetimeFigureOut">
              <a:rPr lang="en-GB" smtClean="0"/>
              <a:t>05/12/2021</a:t>
            </a:fld>
            <a:endParaRPr lang="en-GB"/>
          </a:p>
        </p:txBody>
      </p:sp>
      <p:sp>
        <p:nvSpPr>
          <p:cNvPr id="5" name="Footer Placeholder 4">
            <a:extLst>
              <a:ext uri="{FF2B5EF4-FFF2-40B4-BE49-F238E27FC236}">
                <a16:creationId xmlns:a16="http://schemas.microsoft.com/office/drawing/2014/main" id="{A20638E5-70C8-4747-8C8E-FF9D45AAE92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6D8413E-DCC7-4B4B-A347-DD5B30D11CEF}"/>
              </a:ext>
            </a:extLst>
          </p:cNvPr>
          <p:cNvSpPr>
            <a:spLocks noGrp="1"/>
          </p:cNvSpPr>
          <p:nvPr>
            <p:ph type="sldNum" sz="quarter" idx="12"/>
          </p:nvPr>
        </p:nvSpPr>
        <p:spPr/>
        <p:txBody>
          <a:bodyPr/>
          <a:lstStyle/>
          <a:p>
            <a:fld id="{4BC3046D-46FB-4E6D-87DF-76E451D6998E}" type="slidenum">
              <a:rPr lang="en-GB" smtClean="0"/>
              <a:t>‹#›</a:t>
            </a:fld>
            <a:endParaRPr lang="en-GB"/>
          </a:p>
        </p:txBody>
      </p:sp>
    </p:spTree>
    <p:extLst>
      <p:ext uri="{BB962C8B-B14F-4D97-AF65-F5344CB8AC3E}">
        <p14:creationId xmlns:p14="http://schemas.microsoft.com/office/powerpoint/2010/main" val="275116687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D0C8572-7492-4FC7-A9C5-6D567CA3DE7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6153888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reen] Title + Non-Bullete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2" y="459189"/>
            <a:ext cx="11149013" cy="666387"/>
          </a:xfrm>
        </p:spPr>
        <p:txBody>
          <a:bodyPr/>
          <a:lstStyle/>
          <a:p>
            <a:r>
              <a:rPr lang="en-US"/>
              <a:t>Click to edit Master title style</a:t>
            </a:r>
            <a:endParaRPr lang="en-US" dirty="0"/>
          </a:p>
        </p:txBody>
      </p:sp>
      <p:sp>
        <p:nvSpPr>
          <p:cNvPr id="4" name="Content Placeholder 2"/>
          <p:cNvSpPr>
            <a:spLocks noGrp="1"/>
          </p:cNvSpPr>
          <p:nvPr>
            <p:ph idx="1"/>
          </p:nvPr>
        </p:nvSpPr>
        <p:spPr>
          <a:xfrm>
            <a:off x="520700" y="1678389"/>
            <a:ext cx="11149013" cy="1806648"/>
          </a:xfrm>
        </p:spPr>
        <p:txBody>
          <a:bodyPr/>
          <a:lstStyle>
            <a:lvl1pPr marL="0" indent="0">
              <a:lnSpc>
                <a:spcPct val="90000"/>
              </a:lnSpc>
              <a:buNone/>
              <a:defRPr lang="en-US" sz="4000" kern="1200" spc="-100" baseline="0" dirty="0" smtClean="0">
                <a:solidFill>
                  <a:schemeClr val="accent5"/>
                </a:solidFill>
                <a:latin typeface="Segoe UI Light" pitchFamily="34" charset="0"/>
                <a:ea typeface="+mn-ea"/>
                <a:cs typeface="+mn-cs"/>
              </a:defRPr>
            </a:lvl1pPr>
            <a:lvl2pPr marL="0" indent="0">
              <a:lnSpc>
                <a:spcPct val="90000"/>
              </a:lnSpc>
              <a:buNone/>
              <a:tabLst/>
              <a:defRPr sz="2000">
                <a:latin typeface="+mn-lt"/>
              </a:defRPr>
            </a:lvl2pPr>
            <a:lvl3pPr marL="536575" indent="-284163">
              <a:lnSpc>
                <a:spcPct val="90000"/>
              </a:lnSpc>
              <a:defRPr sz="1800">
                <a:latin typeface="+mn-lt"/>
              </a:defRPr>
            </a:lvl3pPr>
            <a:lvl4pPr marL="901700" indent="-223838">
              <a:lnSpc>
                <a:spcPct val="90000"/>
              </a:lnSpc>
              <a:defRPr sz="1800">
                <a:latin typeface="+mn-lt"/>
              </a:defRPr>
            </a:lvl4pPr>
            <a:lvl5pPr marL="1436688" indent="-230188">
              <a:lnSpc>
                <a:spcPct val="90000"/>
              </a:lnSpc>
              <a:defRPr sz="180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41734891"/>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 Subtitle Slid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4F30E59-6A7E-40E5-BAB1-8087F1AE40B6}"/>
              </a:ext>
            </a:extLst>
          </p:cNvPr>
          <p:cNvSpPr>
            <a:spLocks noGrp="1"/>
          </p:cNvSpPr>
          <p:nvPr>
            <p:ph type="title"/>
          </p:nvPr>
        </p:nvSpPr>
        <p:spPr>
          <a:xfrm>
            <a:off x="359904" y="3060000"/>
            <a:ext cx="6118406" cy="450000"/>
          </a:xfrm>
        </p:spPr>
        <p:txBody>
          <a:bodyPr/>
          <a:lstStyle/>
          <a:p>
            <a:r>
              <a:rPr lang="en-US"/>
              <a:t>Click to edit Master title style</a:t>
            </a:r>
            <a:endParaRPr lang="en-GB"/>
          </a:p>
        </p:txBody>
      </p:sp>
      <p:sp>
        <p:nvSpPr>
          <p:cNvPr id="3" name="Subtitle 2">
            <a:extLst>
              <a:ext uri="{FF2B5EF4-FFF2-40B4-BE49-F238E27FC236}">
                <a16:creationId xmlns:a16="http://schemas.microsoft.com/office/drawing/2014/main" id="{E7DD4196-DA6B-4738-8A3C-3CFF15E918DE}"/>
              </a:ext>
            </a:extLst>
          </p:cNvPr>
          <p:cNvSpPr>
            <a:spLocks noGrp="1"/>
          </p:cNvSpPr>
          <p:nvPr>
            <p:ph type="subTitle" idx="1"/>
          </p:nvPr>
        </p:nvSpPr>
        <p:spPr>
          <a:xfrm>
            <a:off x="359905" y="3546000"/>
            <a:ext cx="6118406" cy="360000"/>
          </a:xfrm>
          <a:prstGeom prst="rect">
            <a:avLst/>
          </a:prstGeom>
        </p:spPr>
        <p:txBody>
          <a:bodyPr/>
          <a:lstStyle>
            <a:lvl1pPr marL="0" indent="0" algn="l">
              <a:buNone/>
              <a:defRPr sz="23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18616461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 3 Subtitle Slid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4F30E59-6A7E-40E5-BAB1-8087F1AE40B6}"/>
              </a:ext>
            </a:extLst>
          </p:cNvPr>
          <p:cNvSpPr>
            <a:spLocks noGrp="1"/>
          </p:cNvSpPr>
          <p:nvPr>
            <p:ph type="title"/>
          </p:nvPr>
        </p:nvSpPr>
        <p:spPr>
          <a:xfrm>
            <a:off x="359904" y="3060000"/>
            <a:ext cx="6118406" cy="450000"/>
          </a:xfrm>
        </p:spPr>
        <p:txBody>
          <a:bodyPr/>
          <a:lstStyle/>
          <a:p>
            <a:r>
              <a:rPr lang="en-US"/>
              <a:t>Click to edit Master title style</a:t>
            </a:r>
            <a:endParaRPr lang="en-GB"/>
          </a:p>
        </p:txBody>
      </p:sp>
      <p:sp>
        <p:nvSpPr>
          <p:cNvPr id="3" name="Subtitle 2">
            <a:extLst>
              <a:ext uri="{FF2B5EF4-FFF2-40B4-BE49-F238E27FC236}">
                <a16:creationId xmlns:a16="http://schemas.microsoft.com/office/drawing/2014/main" id="{E7DD4196-DA6B-4738-8A3C-3CFF15E918DE}"/>
              </a:ext>
            </a:extLst>
          </p:cNvPr>
          <p:cNvSpPr>
            <a:spLocks noGrp="1"/>
          </p:cNvSpPr>
          <p:nvPr>
            <p:ph type="subTitle" idx="1"/>
          </p:nvPr>
        </p:nvSpPr>
        <p:spPr>
          <a:xfrm>
            <a:off x="359905" y="3546000"/>
            <a:ext cx="6118406" cy="360000"/>
          </a:xfrm>
          <a:prstGeom prst="rect">
            <a:avLst/>
          </a:prstGeom>
        </p:spPr>
        <p:txBody>
          <a:bodyPr/>
          <a:lstStyle>
            <a:lvl1pPr marL="0" indent="0" algn="l">
              <a:buNone/>
              <a:defRPr sz="23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endParaRPr lang="en-GB"/>
          </a:p>
        </p:txBody>
      </p:sp>
      <p:sp>
        <p:nvSpPr>
          <p:cNvPr id="11" name="Subtitle 3">
            <a:extLst>
              <a:ext uri="{FF2B5EF4-FFF2-40B4-BE49-F238E27FC236}">
                <a16:creationId xmlns:a16="http://schemas.microsoft.com/office/drawing/2014/main" id="{534BA83B-1EFA-46AB-A40B-8ED9C7C46E8C}"/>
              </a:ext>
            </a:extLst>
          </p:cNvPr>
          <p:cNvSpPr>
            <a:spLocks noGrp="1"/>
          </p:cNvSpPr>
          <p:nvPr>
            <p:ph type="body" sz="quarter" idx="10"/>
          </p:nvPr>
        </p:nvSpPr>
        <p:spPr>
          <a:xfrm>
            <a:off x="359906" y="3942000"/>
            <a:ext cx="6118406" cy="360000"/>
          </a:xfrm>
          <a:prstGeom prst="rect">
            <a:avLst/>
          </a:prstGeom>
        </p:spPr>
        <p:txBody>
          <a:bodyPr/>
          <a:lstStyle>
            <a:lvl1pPr marL="0" indent="0">
              <a:buNone/>
              <a:defRPr sz="1999"/>
            </a:lvl1pPr>
          </a:lstStyle>
          <a:p>
            <a:pPr lvl="0"/>
            <a:r>
              <a:rPr lang="en-US"/>
              <a:t>Click to edit Master text styles</a:t>
            </a:r>
          </a:p>
        </p:txBody>
      </p:sp>
      <p:sp>
        <p:nvSpPr>
          <p:cNvPr id="12" name="Subtitle 4">
            <a:extLst>
              <a:ext uri="{FF2B5EF4-FFF2-40B4-BE49-F238E27FC236}">
                <a16:creationId xmlns:a16="http://schemas.microsoft.com/office/drawing/2014/main" id="{16DA810D-7C12-4D0A-A10C-76CDEEC8AC71}"/>
              </a:ext>
            </a:extLst>
          </p:cNvPr>
          <p:cNvSpPr>
            <a:spLocks noGrp="1"/>
          </p:cNvSpPr>
          <p:nvPr>
            <p:ph type="body" sz="quarter" idx="11"/>
          </p:nvPr>
        </p:nvSpPr>
        <p:spPr>
          <a:xfrm>
            <a:off x="359906" y="4338000"/>
            <a:ext cx="6118406" cy="360000"/>
          </a:xfrm>
          <a:prstGeom prst="rect">
            <a:avLst/>
          </a:prstGeom>
        </p:spPr>
        <p:txBody>
          <a:bodyPr/>
          <a:lstStyle>
            <a:lvl1pPr marL="0" indent="0">
              <a:buNone/>
              <a:defRPr lang="en-US" sz="1999" kern="1200" dirty="0" smtClean="0">
                <a:solidFill>
                  <a:schemeClr val="tx1"/>
                </a:solidFill>
                <a:latin typeface="+mn-lt"/>
                <a:ea typeface="+mn-ea"/>
                <a:cs typeface="+mn-cs"/>
              </a:defRPr>
            </a:lvl1pPr>
            <a:lvl2pPr marL="457063" indent="0">
              <a:buNone/>
              <a:defRPr/>
            </a:lvl2pPr>
          </a:lstStyle>
          <a:p>
            <a:pPr lvl="0"/>
            <a:r>
              <a:rPr lang="en-US"/>
              <a:t>Click to edit Master text styles</a:t>
            </a:r>
          </a:p>
        </p:txBody>
      </p:sp>
    </p:spTree>
    <p:extLst>
      <p:ext uri="{BB962C8B-B14F-4D97-AF65-F5344CB8AC3E}">
        <p14:creationId xmlns:p14="http://schemas.microsoft.com/office/powerpoint/2010/main" val="22634174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range] Title + Non-Bullete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2" y="459188"/>
            <a:ext cx="11149013" cy="666387"/>
          </a:xfrm>
        </p:spPr>
        <p:txBody>
          <a:bodyPr/>
          <a:lstStyle/>
          <a:p>
            <a:r>
              <a:rPr lang="en-US"/>
              <a:t>Click to edit Master title style</a:t>
            </a:r>
            <a:endParaRPr lang="en-US" dirty="0"/>
          </a:p>
        </p:txBody>
      </p:sp>
      <p:sp>
        <p:nvSpPr>
          <p:cNvPr id="4" name="Content Placeholder 2"/>
          <p:cNvSpPr>
            <a:spLocks noGrp="1"/>
          </p:cNvSpPr>
          <p:nvPr>
            <p:ph idx="1"/>
          </p:nvPr>
        </p:nvSpPr>
        <p:spPr>
          <a:xfrm>
            <a:off x="520700" y="1678388"/>
            <a:ext cx="11149013" cy="1806648"/>
          </a:xfrm>
        </p:spPr>
        <p:txBody>
          <a:bodyPr/>
          <a:lstStyle>
            <a:lvl1pPr marL="0" indent="0">
              <a:lnSpc>
                <a:spcPct val="90000"/>
              </a:lnSpc>
              <a:buNone/>
              <a:defRPr lang="en-US" sz="4000" kern="1200" spc="-100" baseline="0" dirty="0" smtClean="0">
                <a:solidFill>
                  <a:schemeClr val="accent6"/>
                </a:solidFill>
                <a:latin typeface="Segoe UI Light" pitchFamily="34" charset="0"/>
                <a:ea typeface="+mn-ea"/>
                <a:cs typeface="+mn-cs"/>
              </a:defRPr>
            </a:lvl1pPr>
            <a:lvl2pPr marL="0" indent="0">
              <a:lnSpc>
                <a:spcPct val="90000"/>
              </a:lnSpc>
              <a:buNone/>
              <a:tabLst/>
              <a:defRPr sz="2000">
                <a:latin typeface="+mn-lt"/>
              </a:defRPr>
            </a:lvl2pPr>
            <a:lvl3pPr marL="536575" indent="-284163">
              <a:lnSpc>
                <a:spcPct val="90000"/>
              </a:lnSpc>
              <a:defRPr sz="1800">
                <a:latin typeface="+mn-lt"/>
              </a:defRPr>
            </a:lvl3pPr>
            <a:lvl4pPr marL="901700" indent="-223838">
              <a:lnSpc>
                <a:spcPct val="90000"/>
              </a:lnSpc>
              <a:defRPr sz="1800">
                <a:latin typeface="+mn-lt"/>
              </a:defRPr>
            </a:lvl4pPr>
            <a:lvl5pPr marL="1436688" indent="-230188">
              <a:lnSpc>
                <a:spcPct val="90000"/>
              </a:lnSpc>
              <a:defRPr sz="180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41734891"/>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theme" Target="../theme/theme2.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3.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theme" Target="../theme/theme4.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5.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5.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81.xml"/><Relationship Id="rId7" Type="http://schemas.openxmlformats.org/officeDocument/2006/relationships/image" Target="../media/image11.emf"/><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image" Target="../media/image10.emf"/><Relationship Id="rId5" Type="http://schemas.openxmlformats.org/officeDocument/2006/relationships/image" Target="../media/image9.emf"/><Relationship Id="rId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747897"/>
          </a:xfrm>
          <a:prstGeom prst="rect">
            <a:avLst/>
          </a:prstGeom>
        </p:spPr>
        <p:txBody>
          <a:bodyPr vert="horz" wrap="square" lIns="0" tIns="0" rIns="0" bIns="0" rtlCol="0" anchor="t">
            <a:spAutoFit/>
          </a:bodyPr>
          <a:lstStyle/>
          <a:p>
            <a:r>
              <a:rPr lang="en-US"/>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69786927"/>
      </p:ext>
    </p:extLst>
  </p:cSld>
  <p:clrMap bg1="lt1" tx1="dk1" bg2="lt2" tx2="dk2" accent1="accent1" accent2="accent2" accent3="accent3" accent4="accent4" accent5="accent5" accent6="accent6" hlink="hlink" folHlink="folHlink"/>
  <p:sldLayoutIdLst>
    <p:sldLayoutId id="2147483739" r:id="rId1"/>
    <p:sldLayoutId id="2147483834" r:id="rId2"/>
    <p:sldLayoutId id="2147483744" r:id="rId3"/>
    <p:sldLayoutId id="2147483790" r:id="rId4"/>
    <p:sldLayoutId id="2147483799" r:id="rId5"/>
    <p:sldLayoutId id="2147483800" r:id="rId6"/>
    <p:sldLayoutId id="2147483801" r:id="rId7"/>
    <p:sldLayoutId id="2147483802" r:id="rId8"/>
    <p:sldLayoutId id="2147483803" r:id="rId9"/>
    <p:sldLayoutId id="2147483742" r:id="rId10"/>
    <p:sldLayoutId id="2147483743" r:id="rId11"/>
    <p:sldLayoutId id="2147483763" r:id="rId12"/>
    <p:sldLayoutId id="2147483764" r:id="rId13"/>
    <p:sldLayoutId id="2147483765" r:id="rId14"/>
    <p:sldLayoutId id="2147483795" r:id="rId15"/>
    <p:sldLayoutId id="2147483766" r:id="rId16"/>
    <p:sldLayoutId id="2147483767" r:id="rId17"/>
    <p:sldLayoutId id="2147483841" r:id="rId18"/>
    <p:sldLayoutId id="2147483792" r:id="rId19"/>
    <p:sldLayoutId id="2147483835" r:id="rId20"/>
    <p:sldLayoutId id="2147483843" r:id="rId21"/>
    <p:sldLayoutId id="2147483844" r:id="rId22"/>
    <p:sldLayoutId id="2147483845" r:id="rId23"/>
    <p:sldLayoutId id="2147483846" r:id="rId24"/>
    <p:sldLayoutId id="2147483847" r:id="rId25"/>
    <p:sldLayoutId id="2147483848" r:id="rId26"/>
    <p:sldLayoutId id="2147483837" r:id="rId27"/>
  </p:sldLayoutIdLst>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xStyles>
    <p:titleStyle>
      <a:lvl1pPr algn="l" defTabSz="914363" rtl="0" eaLnBrk="1" latinLnBrk="0" hangingPunct="1">
        <a:lnSpc>
          <a:spcPct val="90000"/>
        </a:lnSpc>
        <a:spcBef>
          <a:spcPct val="0"/>
        </a:spcBef>
        <a:buNone/>
        <a:defRPr lang="en-US" sz="5400" b="0" kern="1200" cap="none" spc="-100" baseline="0" dirty="0" smtClean="0">
          <a:ln w="3175">
            <a:noFill/>
          </a:ln>
          <a:solidFill>
            <a:schemeClr val="bg1">
              <a:lumMod val="50000"/>
            </a:schemeClr>
          </a:solidFill>
          <a:effectLst/>
          <a:latin typeface="Segoe UI Light" pitchFamily="34" charset="0"/>
          <a:ea typeface="+mn-ea"/>
          <a:cs typeface="Arial" charset="0"/>
        </a:defRPr>
      </a:lvl1pPr>
    </p:titleStyle>
    <p:bodyStyle>
      <a:lvl1pPr marL="346075" indent="-346075" algn="l" defTabSz="914363" rtl="0" eaLnBrk="1" latinLnBrk="0" hangingPunct="1">
        <a:lnSpc>
          <a:spcPct val="90000"/>
        </a:lnSpc>
        <a:spcBef>
          <a:spcPct val="20000"/>
        </a:spcBef>
        <a:buSzPct val="90000"/>
        <a:buFont typeface="Arial" pitchFamily="34" charset="0"/>
        <a:buChar char="•"/>
        <a:defRPr sz="3200" kern="1200">
          <a:solidFill>
            <a:schemeClr val="bg1">
              <a:lumMod val="50000"/>
            </a:schemeClr>
          </a:solidFill>
          <a:latin typeface="+mj-lt"/>
          <a:ea typeface="+mn-ea"/>
          <a:cs typeface="+mn-cs"/>
        </a:defRPr>
      </a:lvl1pPr>
      <a:lvl2pPr marL="630238" indent="-284163" algn="l" defTabSz="914363" rtl="0" eaLnBrk="1" latinLnBrk="0" hangingPunct="1">
        <a:lnSpc>
          <a:spcPct val="90000"/>
        </a:lnSpc>
        <a:spcBef>
          <a:spcPct val="20000"/>
        </a:spcBef>
        <a:buSzPct val="90000"/>
        <a:buFont typeface="Arial" pitchFamily="34" charset="0"/>
        <a:buChar char="•"/>
        <a:tabLst>
          <a:tab pos="630238" algn="l"/>
        </a:tabLst>
        <a:defRPr sz="2800" kern="1200">
          <a:solidFill>
            <a:schemeClr val="bg1">
              <a:lumMod val="50000"/>
            </a:schemeClr>
          </a:solidFill>
          <a:latin typeface="+mj-lt"/>
          <a:ea typeface="+mn-ea"/>
          <a:cs typeface="+mn-cs"/>
        </a:defRPr>
      </a:lvl2pPr>
      <a:lvl3pPr marL="914400" indent="-284163" algn="l" defTabSz="914363" rtl="0" eaLnBrk="1" latinLnBrk="0" hangingPunct="1">
        <a:lnSpc>
          <a:spcPct val="90000"/>
        </a:lnSpc>
        <a:spcBef>
          <a:spcPct val="20000"/>
        </a:spcBef>
        <a:buSzPct val="90000"/>
        <a:buFont typeface="Arial" pitchFamily="34" charset="0"/>
        <a:buChar char="•"/>
        <a:defRPr sz="2400" kern="1200">
          <a:solidFill>
            <a:schemeClr val="bg1">
              <a:lumMod val="50000"/>
            </a:schemeClr>
          </a:solidFill>
          <a:latin typeface="+mj-lt"/>
          <a:ea typeface="+mn-ea"/>
          <a:cs typeface="+mn-cs"/>
        </a:defRPr>
      </a:lvl3pPr>
      <a:lvl4pPr marL="1482725" indent="-223838" algn="l" defTabSz="914363" rtl="0" eaLnBrk="1" latinLnBrk="0" hangingPunct="1">
        <a:lnSpc>
          <a:spcPct val="90000"/>
        </a:lnSpc>
        <a:spcBef>
          <a:spcPct val="20000"/>
        </a:spcBef>
        <a:buSzPct val="90000"/>
        <a:buFont typeface="Arial" pitchFamily="34" charset="0"/>
        <a:buChar char="•"/>
        <a:tabLst>
          <a:tab pos="914400" algn="l"/>
        </a:tabLst>
        <a:defRPr sz="2000" kern="1200">
          <a:solidFill>
            <a:schemeClr val="bg1">
              <a:lumMod val="50000"/>
            </a:schemeClr>
          </a:solidFill>
          <a:latin typeface="+mj-lt"/>
          <a:ea typeface="+mn-ea"/>
          <a:cs typeface="+mn-cs"/>
        </a:defRPr>
      </a:lvl4pPr>
      <a:lvl5pPr marL="1712913" indent="-230188" algn="l" defTabSz="914363" rtl="0" eaLnBrk="1" latinLnBrk="0" hangingPunct="1">
        <a:lnSpc>
          <a:spcPct val="90000"/>
        </a:lnSpc>
        <a:spcBef>
          <a:spcPct val="20000"/>
        </a:spcBef>
        <a:buSzPct val="90000"/>
        <a:buFont typeface="Arial" pitchFamily="34" charset="0"/>
        <a:buChar char="•"/>
        <a:defRPr sz="2000" kern="1200">
          <a:solidFill>
            <a:schemeClr val="bg1">
              <a:lumMod val="50000"/>
            </a:schemeClr>
          </a:solidFill>
          <a:latin typeface="+mj-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9170" y="289511"/>
            <a:ext cx="11652805" cy="899665"/>
          </a:xfrm>
          <a:prstGeom prst="rect">
            <a:avLst/>
          </a:prstGeom>
        </p:spPr>
        <p:txBody>
          <a:bodyPr vert="horz" wrap="square" lIns="146304" tIns="91440" rIns="146304" bIns="91440" rtlCol="0" anchor="t">
            <a:noAutofit/>
          </a:bodyPr>
          <a:lstStyle/>
          <a:p>
            <a:r>
              <a:rPr lang="en-US"/>
              <a:t>Click to edit Master title style</a:t>
            </a:r>
          </a:p>
        </p:txBody>
      </p:sp>
      <p:sp>
        <p:nvSpPr>
          <p:cNvPr id="4" name="Text Placeholder 3"/>
          <p:cNvSpPr>
            <a:spLocks noGrp="1"/>
          </p:cNvSpPr>
          <p:nvPr>
            <p:ph type="body" idx="1"/>
          </p:nvPr>
        </p:nvSpPr>
        <p:spPr>
          <a:xfrm>
            <a:off x="269171" y="1189178"/>
            <a:ext cx="11650486" cy="2263268"/>
          </a:xfrm>
          <a:prstGeom prst="rect">
            <a:avLst/>
          </a:prstGeom>
        </p:spPr>
        <p:txBody>
          <a:bodyPr vert="horz" wrap="square" lIns="146304" tIns="91440" rIns="146304" bIns="9144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01766096"/>
      </p:ext>
    </p:extLst>
  </p:cSld>
  <p:clrMap bg1="lt1" tx1="dk1" bg2="lt2" tx2="dk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 id="2147483857" r:id="rId8"/>
    <p:sldLayoutId id="2147483858" r:id="rId9"/>
    <p:sldLayoutId id="2147483859" r:id="rId10"/>
    <p:sldLayoutId id="2147483860" r:id="rId11"/>
    <p:sldLayoutId id="2147483861" r:id="rId12"/>
    <p:sldLayoutId id="2147483862" r:id="rId13"/>
    <p:sldLayoutId id="2147483863" r:id="rId14"/>
    <p:sldLayoutId id="2147483864" r:id="rId15"/>
    <p:sldLayoutId id="2147483865" r:id="rId16"/>
    <p:sldLayoutId id="2147483866" r:id="rId17"/>
  </p:sldLayoutIdLst>
  <p:transition>
    <p:fade/>
  </p:transition>
  <p:txStyles>
    <p:titleStyle>
      <a:lvl1pPr algn="l" defTabSz="914180" rtl="0" eaLnBrk="1" latinLnBrk="0" hangingPunct="1">
        <a:lnSpc>
          <a:spcPct val="90000"/>
        </a:lnSpc>
        <a:spcBef>
          <a:spcPct val="0"/>
        </a:spcBef>
        <a:buNone/>
        <a:defRPr lang="en-US" sz="3920"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224051" marR="0" indent="-224051" algn="l" defTabSz="914180"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3528" kern="1200" spc="0" baseline="0">
          <a:gradFill>
            <a:gsLst>
              <a:gs pos="1250">
                <a:schemeClr val="tx1"/>
              </a:gs>
              <a:gs pos="100000">
                <a:schemeClr val="tx1"/>
              </a:gs>
            </a:gsLst>
            <a:lin ang="5400000" scaled="0"/>
          </a:gradFill>
          <a:latin typeface="+mj-lt"/>
          <a:ea typeface="+mn-ea"/>
          <a:cs typeface="+mn-cs"/>
        </a:defRPr>
      </a:lvl1pPr>
      <a:lvl2pPr marL="448102" marR="0" indent="-224051" algn="l" defTabSz="914180"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744" kern="1200" spc="0" baseline="0">
          <a:gradFill>
            <a:gsLst>
              <a:gs pos="1250">
                <a:schemeClr val="tx1"/>
              </a:gs>
              <a:gs pos="100000">
                <a:schemeClr val="tx1"/>
              </a:gs>
            </a:gsLst>
            <a:lin ang="5400000" scaled="0"/>
          </a:gradFill>
          <a:latin typeface="+mn-lt"/>
          <a:ea typeface="+mn-ea"/>
          <a:cs typeface="+mn-cs"/>
        </a:defRPr>
      </a:lvl2pPr>
      <a:lvl3pPr marL="672153" marR="0" indent="-224051" algn="l" defTabSz="914180"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352" kern="1200" spc="0" baseline="0">
          <a:gradFill>
            <a:gsLst>
              <a:gs pos="1250">
                <a:schemeClr val="tx1"/>
              </a:gs>
              <a:gs pos="100000">
                <a:schemeClr val="tx1"/>
              </a:gs>
            </a:gsLst>
            <a:lin ang="5400000" scaled="0"/>
          </a:gradFill>
          <a:latin typeface="+mn-lt"/>
          <a:ea typeface="+mn-ea"/>
          <a:cs typeface="+mn-cs"/>
        </a:defRPr>
      </a:lvl3pPr>
      <a:lvl4pPr marL="896203" marR="0" indent="-224051" algn="l" defTabSz="914180"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156" kern="1200" spc="0" baseline="0">
          <a:gradFill>
            <a:gsLst>
              <a:gs pos="1250">
                <a:schemeClr val="tx1"/>
              </a:gs>
              <a:gs pos="100000">
                <a:schemeClr val="tx1"/>
              </a:gs>
            </a:gsLst>
            <a:lin ang="5400000" scaled="0"/>
          </a:gradFill>
          <a:latin typeface="+mn-lt"/>
          <a:ea typeface="+mn-ea"/>
          <a:cs typeface="+mn-cs"/>
        </a:defRPr>
      </a:lvl4pPr>
      <a:lvl5pPr marL="1120254" marR="0" indent="-224051" algn="l" defTabSz="914180"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156" kern="1200" spc="0" baseline="0">
          <a:gradFill>
            <a:gsLst>
              <a:gs pos="1250">
                <a:schemeClr val="tx1"/>
              </a:gs>
              <a:gs pos="100000">
                <a:schemeClr val="tx1"/>
              </a:gs>
            </a:gsLst>
            <a:lin ang="5400000" scaled="0"/>
          </a:gradFill>
          <a:latin typeface="+mn-lt"/>
          <a:ea typeface="+mn-ea"/>
          <a:cs typeface="+mn-cs"/>
        </a:defRPr>
      </a:lvl5pPr>
      <a:lvl6pPr marL="2513996" indent="-228546" algn="l" defTabSz="914180" rtl="0" eaLnBrk="1" latinLnBrk="0" hangingPunct="1">
        <a:spcBef>
          <a:spcPct val="20000"/>
        </a:spcBef>
        <a:buFont typeface="Arial" pitchFamily="34" charset="0"/>
        <a:buChar char="•"/>
        <a:defRPr sz="1960" kern="1200">
          <a:solidFill>
            <a:schemeClr val="tx1"/>
          </a:solidFill>
          <a:latin typeface="+mn-lt"/>
          <a:ea typeface="+mn-ea"/>
          <a:cs typeface="+mn-cs"/>
        </a:defRPr>
      </a:lvl6pPr>
      <a:lvl7pPr marL="2971087" indent="-228546" algn="l" defTabSz="914180" rtl="0" eaLnBrk="1" latinLnBrk="0" hangingPunct="1">
        <a:spcBef>
          <a:spcPct val="20000"/>
        </a:spcBef>
        <a:buFont typeface="Arial" pitchFamily="34" charset="0"/>
        <a:buChar char="•"/>
        <a:defRPr sz="1960" kern="1200">
          <a:solidFill>
            <a:schemeClr val="tx1"/>
          </a:solidFill>
          <a:latin typeface="+mn-lt"/>
          <a:ea typeface="+mn-ea"/>
          <a:cs typeface="+mn-cs"/>
        </a:defRPr>
      </a:lvl7pPr>
      <a:lvl8pPr marL="3428177" indent="-228546" algn="l" defTabSz="914180" rtl="0" eaLnBrk="1" latinLnBrk="0" hangingPunct="1">
        <a:spcBef>
          <a:spcPct val="20000"/>
        </a:spcBef>
        <a:buFont typeface="Arial" pitchFamily="34" charset="0"/>
        <a:buChar char="•"/>
        <a:defRPr sz="1960" kern="1200">
          <a:solidFill>
            <a:schemeClr val="tx1"/>
          </a:solidFill>
          <a:latin typeface="+mn-lt"/>
          <a:ea typeface="+mn-ea"/>
          <a:cs typeface="+mn-cs"/>
        </a:defRPr>
      </a:lvl8pPr>
      <a:lvl9pPr marL="3885268" indent="-228546" algn="l" defTabSz="914180" rtl="0" eaLnBrk="1" latinLnBrk="0" hangingPunct="1">
        <a:spcBef>
          <a:spcPct val="20000"/>
        </a:spcBef>
        <a:buFont typeface="Arial" pitchFamily="34" charset="0"/>
        <a:buChar char="•"/>
        <a:defRPr sz="1960" kern="1200">
          <a:solidFill>
            <a:schemeClr val="tx1"/>
          </a:solidFill>
          <a:latin typeface="+mn-lt"/>
          <a:ea typeface="+mn-ea"/>
          <a:cs typeface="+mn-cs"/>
        </a:defRPr>
      </a:lvl9pPr>
    </p:bodyStyle>
    <p:otherStyle>
      <a:defPPr>
        <a:defRPr lang="en-US"/>
      </a:defPPr>
      <a:lvl1pPr marL="0" algn="l" defTabSz="914180" rtl="0" eaLnBrk="1" latinLnBrk="0" hangingPunct="1">
        <a:defRPr sz="1764" kern="1200">
          <a:solidFill>
            <a:schemeClr val="tx1"/>
          </a:solidFill>
          <a:latin typeface="+mn-lt"/>
          <a:ea typeface="+mn-ea"/>
          <a:cs typeface="+mn-cs"/>
        </a:defRPr>
      </a:lvl1pPr>
      <a:lvl2pPr marL="457090" algn="l" defTabSz="914180" rtl="0" eaLnBrk="1" latinLnBrk="0" hangingPunct="1">
        <a:defRPr sz="1764" kern="1200">
          <a:solidFill>
            <a:schemeClr val="tx1"/>
          </a:solidFill>
          <a:latin typeface="+mn-lt"/>
          <a:ea typeface="+mn-ea"/>
          <a:cs typeface="+mn-cs"/>
        </a:defRPr>
      </a:lvl2pPr>
      <a:lvl3pPr marL="914180" algn="l" defTabSz="914180" rtl="0" eaLnBrk="1" latinLnBrk="0" hangingPunct="1">
        <a:defRPr sz="1764" kern="1200">
          <a:solidFill>
            <a:schemeClr val="tx1"/>
          </a:solidFill>
          <a:latin typeface="+mn-lt"/>
          <a:ea typeface="+mn-ea"/>
          <a:cs typeface="+mn-cs"/>
        </a:defRPr>
      </a:lvl3pPr>
      <a:lvl4pPr marL="1371271" algn="l" defTabSz="914180" rtl="0" eaLnBrk="1" latinLnBrk="0" hangingPunct="1">
        <a:defRPr sz="1764" kern="1200">
          <a:solidFill>
            <a:schemeClr val="tx1"/>
          </a:solidFill>
          <a:latin typeface="+mn-lt"/>
          <a:ea typeface="+mn-ea"/>
          <a:cs typeface="+mn-cs"/>
        </a:defRPr>
      </a:lvl4pPr>
      <a:lvl5pPr marL="1828361" algn="l" defTabSz="914180" rtl="0" eaLnBrk="1" latinLnBrk="0" hangingPunct="1">
        <a:defRPr sz="1764" kern="1200">
          <a:solidFill>
            <a:schemeClr val="tx1"/>
          </a:solidFill>
          <a:latin typeface="+mn-lt"/>
          <a:ea typeface="+mn-ea"/>
          <a:cs typeface="+mn-cs"/>
        </a:defRPr>
      </a:lvl5pPr>
      <a:lvl6pPr marL="2285452" algn="l" defTabSz="914180" rtl="0" eaLnBrk="1" latinLnBrk="0" hangingPunct="1">
        <a:defRPr sz="1764" kern="1200">
          <a:solidFill>
            <a:schemeClr val="tx1"/>
          </a:solidFill>
          <a:latin typeface="+mn-lt"/>
          <a:ea typeface="+mn-ea"/>
          <a:cs typeface="+mn-cs"/>
        </a:defRPr>
      </a:lvl6pPr>
      <a:lvl7pPr marL="2742541" algn="l" defTabSz="914180" rtl="0" eaLnBrk="1" latinLnBrk="0" hangingPunct="1">
        <a:defRPr sz="1764" kern="1200">
          <a:solidFill>
            <a:schemeClr val="tx1"/>
          </a:solidFill>
          <a:latin typeface="+mn-lt"/>
          <a:ea typeface="+mn-ea"/>
          <a:cs typeface="+mn-cs"/>
        </a:defRPr>
      </a:lvl7pPr>
      <a:lvl8pPr marL="3199632" algn="l" defTabSz="914180" rtl="0" eaLnBrk="1" latinLnBrk="0" hangingPunct="1">
        <a:defRPr sz="1764" kern="1200">
          <a:solidFill>
            <a:schemeClr val="tx1"/>
          </a:solidFill>
          <a:latin typeface="+mn-lt"/>
          <a:ea typeface="+mn-ea"/>
          <a:cs typeface="+mn-cs"/>
        </a:defRPr>
      </a:lvl8pPr>
      <a:lvl9pPr marL="3656723" algn="l" defTabSz="914180" rtl="0" eaLnBrk="1" latinLnBrk="0" hangingPunct="1">
        <a:defRPr sz="1764"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ABDE3A0-3A73-4D24-AD5B-B863C2DBF801}"/>
              </a:ext>
            </a:extLst>
          </p:cNvPr>
          <p:cNvSpPr>
            <a:spLocks noGrp="1"/>
          </p:cNvSpPr>
          <p:nvPr>
            <p:ph type="title"/>
          </p:nvPr>
        </p:nvSpPr>
        <p:spPr>
          <a:xfrm>
            <a:off x="837982" y="365126"/>
            <a:ext cx="10512862"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4E9C3A1-322E-4305-8AB3-717B00CB0306}"/>
              </a:ext>
            </a:extLst>
          </p:cNvPr>
          <p:cNvSpPr>
            <a:spLocks noGrp="1"/>
          </p:cNvSpPr>
          <p:nvPr>
            <p:ph type="body" idx="1"/>
          </p:nvPr>
        </p:nvSpPr>
        <p:spPr>
          <a:xfrm>
            <a:off x="837982" y="1825625"/>
            <a:ext cx="10512862"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079D385-D56E-41A0-B100-38B139CE7BF6}"/>
              </a:ext>
            </a:extLst>
          </p:cNvPr>
          <p:cNvSpPr>
            <a:spLocks noGrp="1"/>
          </p:cNvSpPr>
          <p:nvPr>
            <p:ph type="dt" sz="half" idx="2"/>
          </p:nvPr>
        </p:nvSpPr>
        <p:spPr>
          <a:xfrm>
            <a:off x="837982" y="6356351"/>
            <a:ext cx="2742486"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BDF6AE-B317-4466-ABC8-A12B738D1F2A}" type="datetimeFigureOut">
              <a:rPr lang="en-GB" smtClean="0"/>
              <a:t>05/12/2021</a:t>
            </a:fld>
            <a:endParaRPr lang="en-GB"/>
          </a:p>
        </p:txBody>
      </p:sp>
      <p:sp>
        <p:nvSpPr>
          <p:cNvPr id="5" name="Footer Placeholder 4">
            <a:extLst>
              <a:ext uri="{FF2B5EF4-FFF2-40B4-BE49-F238E27FC236}">
                <a16:creationId xmlns:a16="http://schemas.microsoft.com/office/drawing/2014/main" id="{DE09C88B-7459-423C-B5BE-62E22947EDB9}"/>
              </a:ext>
            </a:extLst>
          </p:cNvPr>
          <p:cNvSpPr>
            <a:spLocks noGrp="1"/>
          </p:cNvSpPr>
          <p:nvPr>
            <p:ph type="ftr" sz="quarter" idx="3"/>
          </p:nvPr>
        </p:nvSpPr>
        <p:spPr>
          <a:xfrm>
            <a:off x="4037549" y="6356351"/>
            <a:ext cx="411372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E8884A9-548B-4FB4-8DEB-7242AF2A0CA3}"/>
              </a:ext>
            </a:extLst>
          </p:cNvPr>
          <p:cNvSpPr>
            <a:spLocks noGrp="1"/>
          </p:cNvSpPr>
          <p:nvPr>
            <p:ph type="sldNum" sz="quarter" idx="4"/>
          </p:nvPr>
        </p:nvSpPr>
        <p:spPr>
          <a:xfrm>
            <a:off x="8608357" y="6356351"/>
            <a:ext cx="274248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6DF0D1-D08A-4C57-B3BF-8E9A2AFBC330}" type="slidenum">
              <a:rPr lang="en-GB" smtClean="0"/>
              <a:t>‹#›</a:t>
            </a:fld>
            <a:endParaRPr lang="en-GB"/>
          </a:p>
        </p:txBody>
      </p:sp>
    </p:spTree>
    <p:extLst>
      <p:ext uri="{BB962C8B-B14F-4D97-AF65-F5344CB8AC3E}">
        <p14:creationId xmlns:p14="http://schemas.microsoft.com/office/powerpoint/2010/main" val="3409234425"/>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Lst>
  <p:txStyles>
    <p:titleStyle>
      <a:lvl1pPr algn="l" defTabSz="914126"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Background">
            <a:extLst>
              <a:ext uri="{FF2B5EF4-FFF2-40B4-BE49-F238E27FC236}">
                <a16:creationId xmlns:a16="http://schemas.microsoft.com/office/drawing/2014/main" id="{59F618ED-890E-42E4-9EE2-A9C14419141D}"/>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p:blipFill>
        <p:spPr>
          <a:xfrm>
            <a:off x="0" y="399"/>
            <a:ext cx="12188825" cy="6857200"/>
          </a:xfrm>
          <a:prstGeom prst="rect">
            <a:avLst/>
          </a:prstGeom>
        </p:spPr>
      </p:pic>
      <p:grpSp>
        <p:nvGrpSpPr>
          <p:cNvPr id="3" name="Logo">
            <a:extLst>
              <a:ext uri="{FF2B5EF4-FFF2-40B4-BE49-F238E27FC236}">
                <a16:creationId xmlns:a16="http://schemas.microsoft.com/office/drawing/2014/main" id="{D86C8974-FD56-4A71-926F-5B4352AEAB0E}"/>
              </a:ext>
            </a:extLst>
          </p:cNvPr>
          <p:cNvGrpSpPr/>
          <p:nvPr/>
        </p:nvGrpSpPr>
        <p:grpSpPr>
          <a:xfrm>
            <a:off x="11311406" y="344476"/>
            <a:ext cx="463527" cy="466127"/>
            <a:chOff x="11314352" y="344475"/>
            <a:chExt cx="463648" cy="466127"/>
          </a:xfrm>
          <a:solidFill>
            <a:schemeClr val="tx1"/>
          </a:solidFill>
        </p:grpSpPr>
        <p:sp>
          <p:nvSpPr>
            <p:cNvPr id="4" name="Freeform: Shape 3">
              <a:extLst>
                <a:ext uri="{FF2B5EF4-FFF2-40B4-BE49-F238E27FC236}">
                  <a16:creationId xmlns:a16="http://schemas.microsoft.com/office/drawing/2014/main" id="{AE32F9B4-C458-43DE-BADA-D99B98589510}"/>
                </a:ext>
              </a:extLst>
            </p:cNvPr>
            <p:cNvSpPr/>
            <p:nvPr/>
          </p:nvSpPr>
          <p:spPr>
            <a:xfrm>
              <a:off x="11561002" y="588712"/>
              <a:ext cx="217203" cy="221575"/>
            </a:xfrm>
            <a:custGeom>
              <a:avLst/>
              <a:gdLst>
                <a:gd name="connsiteX0" fmla="*/ 217204 w 217203"/>
                <a:gd name="connsiteY0" fmla="*/ 101226 h 221575"/>
                <a:gd name="connsiteX1" fmla="*/ 214964 w 217203"/>
                <a:gd name="connsiteY1" fmla="*/ 85366 h 221575"/>
                <a:gd name="connsiteX2" fmla="*/ 214964 w 217203"/>
                <a:gd name="connsiteY2" fmla="*/ 85366 h 221575"/>
                <a:gd name="connsiteX3" fmla="*/ 108350 w 217203"/>
                <a:gd name="connsiteY3" fmla="*/ 0 h 221575"/>
                <a:gd name="connsiteX4" fmla="*/ 0 w 217203"/>
                <a:gd name="connsiteY4" fmla="*/ 110647 h 221575"/>
                <a:gd name="connsiteX5" fmla="*/ 107168 w 217203"/>
                <a:gd name="connsiteY5" fmla="*/ 221576 h 221575"/>
                <a:gd name="connsiteX6" fmla="*/ 212584 w 217203"/>
                <a:gd name="connsiteY6" fmla="*/ 145855 h 221575"/>
                <a:gd name="connsiteX7" fmla="*/ 212625 w 217203"/>
                <a:gd name="connsiteY7" fmla="*/ 145731 h 221575"/>
                <a:gd name="connsiteX8" fmla="*/ 212840 w 217203"/>
                <a:gd name="connsiteY8" fmla="*/ 145078 h 221575"/>
                <a:gd name="connsiteX9" fmla="*/ 213443 w 217203"/>
                <a:gd name="connsiteY9" fmla="*/ 143053 h 221575"/>
                <a:gd name="connsiteX10" fmla="*/ 213600 w 217203"/>
                <a:gd name="connsiteY10" fmla="*/ 142425 h 221575"/>
                <a:gd name="connsiteX11" fmla="*/ 216237 w 217203"/>
                <a:gd name="connsiteY11" fmla="*/ 129590 h 221575"/>
                <a:gd name="connsiteX12" fmla="*/ 166938 w 217203"/>
                <a:gd name="connsiteY12" fmla="*/ 129590 h 221575"/>
                <a:gd name="connsiteX13" fmla="*/ 158996 w 217203"/>
                <a:gd name="connsiteY13" fmla="*/ 150714 h 221575"/>
                <a:gd name="connsiteX14" fmla="*/ 113928 w 217203"/>
                <a:gd name="connsiteY14" fmla="*/ 177699 h 221575"/>
                <a:gd name="connsiteX15" fmla="*/ 110730 w 217203"/>
                <a:gd name="connsiteY15" fmla="*/ 177798 h 221575"/>
                <a:gd name="connsiteX16" fmla="*/ 50291 w 217203"/>
                <a:gd name="connsiteY16" fmla="*/ 109201 h 221575"/>
                <a:gd name="connsiteX17" fmla="*/ 110730 w 217203"/>
                <a:gd name="connsiteY17" fmla="*/ 42935 h 221575"/>
                <a:gd name="connsiteX18" fmla="*/ 113887 w 217203"/>
                <a:gd name="connsiteY18" fmla="*/ 43026 h 221575"/>
                <a:gd name="connsiteX19" fmla="*/ 152029 w 217203"/>
                <a:gd name="connsiteY19" fmla="*/ 61291 h 221575"/>
                <a:gd name="connsiteX20" fmla="*/ 167484 w 217203"/>
                <a:gd name="connsiteY20" fmla="*/ 93672 h 221575"/>
                <a:gd name="connsiteX21" fmla="*/ 167616 w 217203"/>
                <a:gd name="connsiteY21" fmla="*/ 94424 h 221575"/>
                <a:gd name="connsiteX22" fmla="*/ 167616 w 217203"/>
                <a:gd name="connsiteY22" fmla="*/ 94424 h 221575"/>
                <a:gd name="connsiteX23" fmla="*/ 168558 w 217203"/>
                <a:gd name="connsiteY23" fmla="*/ 101259 h 22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7203" h="221575">
                  <a:moveTo>
                    <a:pt x="217204" y="101226"/>
                  </a:moveTo>
                  <a:cubicBezTo>
                    <a:pt x="216755" y="95901"/>
                    <a:pt x="216007" y="90606"/>
                    <a:pt x="214964" y="85366"/>
                  </a:cubicBezTo>
                  <a:lnTo>
                    <a:pt x="214964" y="85366"/>
                  </a:lnTo>
                  <a:cubicBezTo>
                    <a:pt x="204848" y="41051"/>
                    <a:pt x="165004" y="0"/>
                    <a:pt x="108350" y="0"/>
                  </a:cubicBezTo>
                  <a:cubicBezTo>
                    <a:pt x="49183" y="0"/>
                    <a:pt x="0" y="48819"/>
                    <a:pt x="0" y="110647"/>
                  </a:cubicBezTo>
                  <a:cubicBezTo>
                    <a:pt x="0" y="181343"/>
                    <a:pt x="51844" y="221576"/>
                    <a:pt x="107168" y="221576"/>
                  </a:cubicBezTo>
                  <a:cubicBezTo>
                    <a:pt x="160830" y="221576"/>
                    <a:pt x="199443" y="187038"/>
                    <a:pt x="212584" y="145855"/>
                  </a:cubicBezTo>
                  <a:cubicBezTo>
                    <a:pt x="212594" y="145812"/>
                    <a:pt x="212608" y="145771"/>
                    <a:pt x="212625" y="145731"/>
                  </a:cubicBezTo>
                  <a:cubicBezTo>
                    <a:pt x="212691" y="145516"/>
                    <a:pt x="212766" y="145293"/>
                    <a:pt x="212840" y="145078"/>
                  </a:cubicBezTo>
                  <a:cubicBezTo>
                    <a:pt x="213038" y="144433"/>
                    <a:pt x="213245" y="143772"/>
                    <a:pt x="213443" y="143053"/>
                  </a:cubicBezTo>
                  <a:cubicBezTo>
                    <a:pt x="213501" y="142846"/>
                    <a:pt x="213543" y="142632"/>
                    <a:pt x="213600" y="142425"/>
                  </a:cubicBezTo>
                  <a:cubicBezTo>
                    <a:pt x="214745" y="138206"/>
                    <a:pt x="215626" y="133919"/>
                    <a:pt x="216237" y="129590"/>
                  </a:cubicBezTo>
                  <a:lnTo>
                    <a:pt x="166938" y="129590"/>
                  </a:lnTo>
                  <a:cubicBezTo>
                    <a:pt x="165346" y="136984"/>
                    <a:pt x="162670" y="144103"/>
                    <a:pt x="158996" y="150714"/>
                  </a:cubicBezTo>
                  <a:cubicBezTo>
                    <a:pt x="149500" y="165591"/>
                    <a:pt x="133483" y="176616"/>
                    <a:pt x="113928" y="177699"/>
                  </a:cubicBezTo>
                  <a:cubicBezTo>
                    <a:pt x="112879" y="177748"/>
                    <a:pt x="111829" y="177798"/>
                    <a:pt x="110730" y="177798"/>
                  </a:cubicBezTo>
                  <a:cubicBezTo>
                    <a:pt x="82630" y="177798"/>
                    <a:pt x="50291" y="155020"/>
                    <a:pt x="50291" y="109201"/>
                  </a:cubicBezTo>
                  <a:cubicBezTo>
                    <a:pt x="50291" y="74291"/>
                    <a:pt x="77010" y="42935"/>
                    <a:pt x="110730" y="42935"/>
                  </a:cubicBezTo>
                  <a:cubicBezTo>
                    <a:pt x="111804" y="42935"/>
                    <a:pt x="112846" y="42976"/>
                    <a:pt x="113887" y="43026"/>
                  </a:cubicBezTo>
                  <a:cubicBezTo>
                    <a:pt x="128512" y="43848"/>
                    <a:pt x="142220" y="50412"/>
                    <a:pt x="152029" y="61291"/>
                  </a:cubicBezTo>
                  <a:cubicBezTo>
                    <a:pt x="160153" y="70729"/>
                    <a:pt x="165045" y="82547"/>
                    <a:pt x="167484" y="93672"/>
                  </a:cubicBezTo>
                  <a:cubicBezTo>
                    <a:pt x="167525" y="93920"/>
                    <a:pt x="167574" y="94168"/>
                    <a:pt x="167616" y="94424"/>
                  </a:cubicBezTo>
                  <a:lnTo>
                    <a:pt x="167616" y="94424"/>
                  </a:lnTo>
                  <a:cubicBezTo>
                    <a:pt x="168029" y="96391"/>
                    <a:pt x="168318" y="98936"/>
                    <a:pt x="168558" y="101259"/>
                  </a:cubicBezTo>
                  <a:close/>
                </a:path>
              </a:pathLst>
            </a:custGeom>
            <a:grpFill/>
            <a:ln w="815" cap="flat">
              <a:noFill/>
              <a:prstDash val="solid"/>
              <a:miter/>
            </a:ln>
          </p:spPr>
          <p:txBody>
            <a:bodyPr rtlCol="0" anchor="ctr"/>
            <a:lstStyle/>
            <a:p>
              <a:endParaRPr lang="en-GB" sz="1799"/>
            </a:p>
          </p:txBody>
        </p:sp>
        <p:sp>
          <p:nvSpPr>
            <p:cNvPr id="5" name="Freeform: Shape 4">
              <a:extLst>
                <a:ext uri="{FF2B5EF4-FFF2-40B4-BE49-F238E27FC236}">
                  <a16:creationId xmlns:a16="http://schemas.microsoft.com/office/drawing/2014/main" id="{18A4F718-69F4-488E-947E-9CA0149E7136}"/>
                </a:ext>
              </a:extLst>
            </p:cNvPr>
            <p:cNvSpPr/>
            <p:nvPr/>
          </p:nvSpPr>
          <p:spPr>
            <a:xfrm>
              <a:off x="11318748" y="599919"/>
              <a:ext cx="208385" cy="208385"/>
            </a:xfrm>
            <a:custGeom>
              <a:avLst/>
              <a:gdLst>
                <a:gd name="connsiteX0" fmla="*/ 113647 w 208385"/>
                <a:gd name="connsiteY0" fmla="*/ 94738 h 208385"/>
                <a:gd name="connsiteX1" fmla="*/ 113647 w 208385"/>
                <a:gd name="connsiteY1" fmla="*/ 0 h 208385"/>
                <a:gd name="connsiteX2" fmla="*/ 104193 w 208385"/>
                <a:gd name="connsiteY2" fmla="*/ 0 h 208385"/>
                <a:gd name="connsiteX3" fmla="*/ 94738 w 208385"/>
                <a:gd name="connsiteY3" fmla="*/ 0 h 208385"/>
                <a:gd name="connsiteX4" fmla="*/ 94738 w 208385"/>
                <a:gd name="connsiteY4" fmla="*/ 94738 h 208385"/>
                <a:gd name="connsiteX5" fmla="*/ 0 w 208385"/>
                <a:gd name="connsiteY5" fmla="*/ 94738 h 208385"/>
                <a:gd name="connsiteX6" fmla="*/ 0 w 208385"/>
                <a:gd name="connsiteY6" fmla="*/ 104193 h 208385"/>
                <a:gd name="connsiteX7" fmla="*/ 0 w 208385"/>
                <a:gd name="connsiteY7" fmla="*/ 113647 h 208385"/>
                <a:gd name="connsiteX8" fmla="*/ 94738 w 208385"/>
                <a:gd name="connsiteY8" fmla="*/ 113647 h 208385"/>
                <a:gd name="connsiteX9" fmla="*/ 94738 w 208385"/>
                <a:gd name="connsiteY9" fmla="*/ 208385 h 208385"/>
                <a:gd name="connsiteX10" fmla="*/ 104193 w 208385"/>
                <a:gd name="connsiteY10" fmla="*/ 208385 h 208385"/>
                <a:gd name="connsiteX11" fmla="*/ 113647 w 208385"/>
                <a:gd name="connsiteY11" fmla="*/ 208385 h 208385"/>
                <a:gd name="connsiteX12" fmla="*/ 113647 w 208385"/>
                <a:gd name="connsiteY12" fmla="*/ 113647 h 208385"/>
                <a:gd name="connsiteX13" fmla="*/ 208385 w 208385"/>
                <a:gd name="connsiteY13" fmla="*/ 113647 h 208385"/>
                <a:gd name="connsiteX14" fmla="*/ 208385 w 208385"/>
                <a:gd name="connsiteY14" fmla="*/ 104193 h 208385"/>
                <a:gd name="connsiteX15" fmla="*/ 208385 w 208385"/>
                <a:gd name="connsiteY15" fmla="*/ 94738 h 208385"/>
                <a:gd name="connsiteX16" fmla="*/ 113647 w 208385"/>
                <a:gd name="connsiteY16" fmla="*/ 94738 h 208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8385" h="208385">
                  <a:moveTo>
                    <a:pt x="113647" y="94738"/>
                  </a:moveTo>
                  <a:lnTo>
                    <a:pt x="113647" y="0"/>
                  </a:lnTo>
                  <a:lnTo>
                    <a:pt x="104193" y="0"/>
                  </a:lnTo>
                  <a:lnTo>
                    <a:pt x="94738" y="0"/>
                  </a:lnTo>
                  <a:lnTo>
                    <a:pt x="94738" y="94738"/>
                  </a:lnTo>
                  <a:lnTo>
                    <a:pt x="0" y="94738"/>
                  </a:lnTo>
                  <a:lnTo>
                    <a:pt x="0" y="104193"/>
                  </a:lnTo>
                  <a:lnTo>
                    <a:pt x="0" y="113647"/>
                  </a:lnTo>
                  <a:lnTo>
                    <a:pt x="94738" y="113647"/>
                  </a:lnTo>
                  <a:lnTo>
                    <a:pt x="94738" y="208385"/>
                  </a:lnTo>
                  <a:lnTo>
                    <a:pt x="104193" y="208385"/>
                  </a:lnTo>
                  <a:lnTo>
                    <a:pt x="113647" y="208385"/>
                  </a:lnTo>
                  <a:lnTo>
                    <a:pt x="113647" y="113647"/>
                  </a:lnTo>
                  <a:lnTo>
                    <a:pt x="208385" y="113647"/>
                  </a:lnTo>
                  <a:lnTo>
                    <a:pt x="208385" y="104193"/>
                  </a:lnTo>
                  <a:lnTo>
                    <a:pt x="208385" y="94738"/>
                  </a:lnTo>
                  <a:lnTo>
                    <a:pt x="113647" y="94738"/>
                  </a:lnTo>
                  <a:close/>
                </a:path>
              </a:pathLst>
            </a:custGeom>
            <a:grpFill/>
            <a:ln w="815" cap="flat">
              <a:noFill/>
              <a:prstDash val="solid"/>
              <a:miter/>
            </a:ln>
          </p:spPr>
          <p:txBody>
            <a:bodyPr rtlCol="0" anchor="ctr"/>
            <a:lstStyle/>
            <a:p>
              <a:endParaRPr lang="en-GB" sz="1799"/>
            </a:p>
          </p:txBody>
        </p:sp>
        <p:sp>
          <p:nvSpPr>
            <p:cNvPr id="6" name="Freeform: Shape 5">
              <a:extLst>
                <a:ext uri="{FF2B5EF4-FFF2-40B4-BE49-F238E27FC236}">
                  <a16:creationId xmlns:a16="http://schemas.microsoft.com/office/drawing/2014/main" id="{D39A7187-DC22-4BCC-8625-80F975680C46}"/>
                </a:ext>
              </a:extLst>
            </p:cNvPr>
            <p:cNvSpPr/>
            <p:nvPr/>
          </p:nvSpPr>
          <p:spPr>
            <a:xfrm>
              <a:off x="11314352" y="344475"/>
              <a:ext cx="217187" cy="221575"/>
            </a:xfrm>
            <a:custGeom>
              <a:avLst/>
              <a:gdLst>
                <a:gd name="connsiteX0" fmla="*/ 217187 w 217187"/>
                <a:gd name="connsiteY0" fmla="*/ 101226 h 221575"/>
                <a:gd name="connsiteX1" fmla="*/ 214948 w 217187"/>
                <a:gd name="connsiteY1" fmla="*/ 85366 h 221575"/>
                <a:gd name="connsiteX2" fmla="*/ 108350 w 217187"/>
                <a:gd name="connsiteY2" fmla="*/ 0 h 221575"/>
                <a:gd name="connsiteX3" fmla="*/ 0 w 217187"/>
                <a:gd name="connsiteY3" fmla="*/ 110639 h 221575"/>
                <a:gd name="connsiteX4" fmla="*/ 107168 w 217187"/>
                <a:gd name="connsiteY4" fmla="*/ 221576 h 221575"/>
                <a:gd name="connsiteX5" fmla="*/ 212584 w 217187"/>
                <a:gd name="connsiteY5" fmla="*/ 145847 h 221575"/>
                <a:gd name="connsiteX6" fmla="*/ 212584 w 217187"/>
                <a:gd name="connsiteY6" fmla="*/ 145731 h 221575"/>
                <a:gd name="connsiteX7" fmla="*/ 212790 w 217187"/>
                <a:gd name="connsiteY7" fmla="*/ 145078 h 221575"/>
                <a:gd name="connsiteX8" fmla="*/ 213394 w 217187"/>
                <a:gd name="connsiteY8" fmla="*/ 143053 h 221575"/>
                <a:gd name="connsiteX9" fmla="*/ 213559 w 217187"/>
                <a:gd name="connsiteY9" fmla="*/ 142425 h 221575"/>
                <a:gd name="connsiteX10" fmla="*/ 216196 w 217187"/>
                <a:gd name="connsiteY10" fmla="*/ 129582 h 221575"/>
                <a:gd name="connsiteX11" fmla="*/ 166946 w 217187"/>
                <a:gd name="connsiteY11" fmla="*/ 129582 h 221575"/>
                <a:gd name="connsiteX12" fmla="*/ 159004 w 217187"/>
                <a:gd name="connsiteY12" fmla="*/ 150714 h 221575"/>
                <a:gd name="connsiteX13" fmla="*/ 113937 w 217187"/>
                <a:gd name="connsiteY13" fmla="*/ 177699 h 221575"/>
                <a:gd name="connsiteX14" fmla="*/ 110738 w 217187"/>
                <a:gd name="connsiteY14" fmla="*/ 177798 h 221575"/>
                <a:gd name="connsiteX15" fmla="*/ 50299 w 217187"/>
                <a:gd name="connsiteY15" fmla="*/ 109201 h 221575"/>
                <a:gd name="connsiteX16" fmla="*/ 110738 w 217187"/>
                <a:gd name="connsiteY16" fmla="*/ 42943 h 221575"/>
                <a:gd name="connsiteX17" fmla="*/ 113887 w 217187"/>
                <a:gd name="connsiteY17" fmla="*/ 43034 h 221575"/>
                <a:gd name="connsiteX18" fmla="*/ 152037 w 217187"/>
                <a:gd name="connsiteY18" fmla="*/ 61299 h 221575"/>
                <a:gd name="connsiteX19" fmla="*/ 167492 w 217187"/>
                <a:gd name="connsiteY19" fmla="*/ 93680 h 221575"/>
                <a:gd name="connsiteX20" fmla="*/ 167624 w 217187"/>
                <a:gd name="connsiteY20" fmla="*/ 94432 h 221575"/>
                <a:gd name="connsiteX21" fmla="*/ 167624 w 217187"/>
                <a:gd name="connsiteY21" fmla="*/ 94432 h 221575"/>
                <a:gd name="connsiteX22" fmla="*/ 168566 w 217187"/>
                <a:gd name="connsiteY22" fmla="*/ 101267 h 22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7187" h="221575">
                  <a:moveTo>
                    <a:pt x="217187" y="101226"/>
                  </a:moveTo>
                  <a:cubicBezTo>
                    <a:pt x="216738" y="95901"/>
                    <a:pt x="215991" y="90606"/>
                    <a:pt x="214948" y="85366"/>
                  </a:cubicBezTo>
                  <a:cubicBezTo>
                    <a:pt x="204832" y="41051"/>
                    <a:pt x="164988" y="0"/>
                    <a:pt x="108350" y="0"/>
                  </a:cubicBezTo>
                  <a:cubicBezTo>
                    <a:pt x="49183" y="0"/>
                    <a:pt x="0" y="48811"/>
                    <a:pt x="0" y="110639"/>
                  </a:cubicBezTo>
                  <a:cubicBezTo>
                    <a:pt x="0" y="181343"/>
                    <a:pt x="51844" y="221576"/>
                    <a:pt x="107168" y="221576"/>
                  </a:cubicBezTo>
                  <a:cubicBezTo>
                    <a:pt x="160830" y="221576"/>
                    <a:pt x="199435" y="187038"/>
                    <a:pt x="212584" y="145847"/>
                  </a:cubicBezTo>
                  <a:cubicBezTo>
                    <a:pt x="212578" y="145808"/>
                    <a:pt x="212578" y="145769"/>
                    <a:pt x="212584" y="145731"/>
                  </a:cubicBezTo>
                  <a:lnTo>
                    <a:pt x="212790" y="145078"/>
                  </a:lnTo>
                  <a:cubicBezTo>
                    <a:pt x="212997" y="144433"/>
                    <a:pt x="213204" y="143764"/>
                    <a:pt x="213394" y="143053"/>
                  </a:cubicBezTo>
                  <a:cubicBezTo>
                    <a:pt x="213452" y="142838"/>
                    <a:pt x="213501" y="142632"/>
                    <a:pt x="213559" y="142425"/>
                  </a:cubicBezTo>
                  <a:cubicBezTo>
                    <a:pt x="214705" y="138203"/>
                    <a:pt x="215585" y="133913"/>
                    <a:pt x="216196" y="129582"/>
                  </a:cubicBezTo>
                  <a:lnTo>
                    <a:pt x="166946" y="129582"/>
                  </a:lnTo>
                  <a:cubicBezTo>
                    <a:pt x="165356" y="136979"/>
                    <a:pt x="162680" y="144101"/>
                    <a:pt x="159004" y="150714"/>
                  </a:cubicBezTo>
                  <a:cubicBezTo>
                    <a:pt x="149500" y="165591"/>
                    <a:pt x="133491" y="176608"/>
                    <a:pt x="113937" y="177699"/>
                  </a:cubicBezTo>
                  <a:cubicBezTo>
                    <a:pt x="112887" y="177748"/>
                    <a:pt x="111838" y="177798"/>
                    <a:pt x="110738" y="177798"/>
                  </a:cubicBezTo>
                  <a:cubicBezTo>
                    <a:pt x="82638" y="177798"/>
                    <a:pt x="50299" y="155012"/>
                    <a:pt x="50299" y="109201"/>
                  </a:cubicBezTo>
                  <a:cubicBezTo>
                    <a:pt x="50299" y="74299"/>
                    <a:pt x="77018" y="42943"/>
                    <a:pt x="110738" y="42943"/>
                  </a:cubicBezTo>
                  <a:cubicBezTo>
                    <a:pt x="111813" y="42943"/>
                    <a:pt x="112854" y="42985"/>
                    <a:pt x="113887" y="43034"/>
                  </a:cubicBezTo>
                  <a:cubicBezTo>
                    <a:pt x="128516" y="43847"/>
                    <a:pt x="142230" y="50413"/>
                    <a:pt x="152037" y="61299"/>
                  </a:cubicBezTo>
                  <a:cubicBezTo>
                    <a:pt x="160161" y="70737"/>
                    <a:pt x="165054" y="82547"/>
                    <a:pt x="167492" y="93680"/>
                  </a:cubicBezTo>
                  <a:cubicBezTo>
                    <a:pt x="167533" y="93928"/>
                    <a:pt x="167583" y="94176"/>
                    <a:pt x="167624" y="94432"/>
                  </a:cubicBezTo>
                  <a:lnTo>
                    <a:pt x="167624" y="94432"/>
                  </a:lnTo>
                  <a:cubicBezTo>
                    <a:pt x="168037" y="96399"/>
                    <a:pt x="168318" y="98945"/>
                    <a:pt x="168566" y="101267"/>
                  </a:cubicBezTo>
                  <a:close/>
                </a:path>
              </a:pathLst>
            </a:custGeom>
            <a:grpFill/>
            <a:ln w="815" cap="flat">
              <a:noFill/>
              <a:prstDash val="solid"/>
              <a:miter/>
            </a:ln>
          </p:spPr>
          <p:txBody>
            <a:bodyPr rtlCol="0" anchor="ctr"/>
            <a:lstStyle/>
            <a:p>
              <a:endParaRPr lang="en-GB" sz="1799"/>
            </a:p>
          </p:txBody>
        </p:sp>
      </p:grpSp>
      <p:sp>
        <p:nvSpPr>
          <p:cNvPr id="8" name="Slide Number">
            <a:extLst>
              <a:ext uri="{FF2B5EF4-FFF2-40B4-BE49-F238E27FC236}">
                <a16:creationId xmlns:a16="http://schemas.microsoft.com/office/drawing/2014/main" id="{7CA27F01-545E-4D5C-8AA1-C96C3E467D69}"/>
              </a:ext>
            </a:extLst>
          </p:cNvPr>
          <p:cNvSpPr>
            <a:spLocks noGrp="1"/>
          </p:cNvSpPr>
          <p:nvPr>
            <p:ph type="sldNum" sz="quarter" idx="4"/>
          </p:nvPr>
        </p:nvSpPr>
        <p:spPr>
          <a:xfrm>
            <a:off x="11246299" y="6386534"/>
            <a:ext cx="691716" cy="365125"/>
          </a:xfrm>
          <a:prstGeom prst="rect">
            <a:avLst/>
          </a:prstGeom>
          <a:noFill/>
        </p:spPr>
        <p:txBody>
          <a:bodyPr vert="horz" lIns="91440" tIns="45720" rIns="91440" bIns="45720" rtlCol="0" anchor="ctr"/>
          <a:lstStyle>
            <a:lvl1pPr algn="r">
              <a:defRPr sz="1200">
                <a:solidFill>
                  <a:srgbClr val="FFFFFF"/>
                </a:solidFill>
              </a:defRPr>
            </a:lvl1pPr>
          </a:lstStyle>
          <a:p>
            <a:fld id="{A4C40E08-A628-46BC-97F9-14498ECCEF6E}" type="slidenum">
              <a:rPr lang="en-GB" smtClean="0"/>
              <a:pPr/>
              <a:t>‹#›</a:t>
            </a:fld>
            <a:endParaRPr lang="en-GB" dirty="0"/>
          </a:p>
        </p:txBody>
      </p:sp>
      <p:sp>
        <p:nvSpPr>
          <p:cNvPr id="7" name="Text Placeholder 2">
            <a:extLst>
              <a:ext uri="{FF2B5EF4-FFF2-40B4-BE49-F238E27FC236}">
                <a16:creationId xmlns:a16="http://schemas.microsoft.com/office/drawing/2014/main" id="{645838AA-5C80-4925-B110-D083E8C305D5}"/>
              </a:ext>
            </a:extLst>
          </p:cNvPr>
          <p:cNvSpPr>
            <a:spLocks noGrp="1"/>
          </p:cNvSpPr>
          <p:nvPr>
            <p:ph type="body" idx="1"/>
          </p:nvPr>
        </p:nvSpPr>
        <p:spPr>
          <a:xfrm>
            <a:off x="413892" y="1134000"/>
            <a:ext cx="11362240" cy="48240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a:extLst>
              <a:ext uri="{FF2B5EF4-FFF2-40B4-BE49-F238E27FC236}">
                <a16:creationId xmlns:a16="http://schemas.microsoft.com/office/drawing/2014/main" id="{7631A467-E32D-4844-A696-7918ADAED94B}"/>
              </a:ext>
            </a:extLst>
          </p:cNvPr>
          <p:cNvSpPr>
            <a:spLocks noGrp="1"/>
          </p:cNvSpPr>
          <p:nvPr>
            <p:ph type="title"/>
          </p:nvPr>
        </p:nvSpPr>
        <p:spPr>
          <a:xfrm>
            <a:off x="413892" y="205201"/>
            <a:ext cx="10085791" cy="759079"/>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1634150654"/>
      </p:ext>
    </p:extLst>
  </p:cSld>
  <p:clrMap bg1="lt1" tx1="dk1" bg2="lt2" tx2="dk2" accent1="accent1" accent2="accent2" accent3="accent3" accent4="accent4" accent5="accent5" accent6="accent6" hlink="hlink" folHlink="folHlink"/>
  <p:sldLayoutIdLst>
    <p:sldLayoutId id="2147483880" r:id="rId1"/>
    <p:sldLayoutId id="2147483881" r:id="rId2"/>
    <p:sldLayoutId id="2147483882" r:id="rId3"/>
    <p:sldLayoutId id="2147483883" r:id="rId4"/>
    <p:sldLayoutId id="2147483884" r:id="rId5"/>
    <p:sldLayoutId id="2147483885" r:id="rId6"/>
    <p:sldLayoutId id="2147483886" r:id="rId7"/>
    <p:sldLayoutId id="2147483887" r:id="rId8"/>
    <p:sldLayoutId id="2147483888" r:id="rId9"/>
    <p:sldLayoutId id="2147483889" r:id="rId10"/>
    <p:sldLayoutId id="2147483890" r:id="rId11"/>
    <p:sldLayoutId id="2147483891" r:id="rId12"/>
  </p:sldLayoutIdLst>
  <p:txStyles>
    <p:titleStyle>
      <a:lvl1pPr algn="l" defTabSz="914126" rtl="0" eaLnBrk="1" latinLnBrk="0" hangingPunct="1">
        <a:lnSpc>
          <a:spcPct val="90000"/>
        </a:lnSpc>
        <a:spcBef>
          <a:spcPct val="0"/>
        </a:spcBef>
        <a:buNone/>
        <a:defRPr sz="3199" b="1" kern="120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Clr>
          <a:schemeClr val="accent1"/>
        </a:buClr>
        <a:buFont typeface="Arial" panose="020B0604020202020204" pitchFamily="34" charset="0"/>
        <a:buChar char="+"/>
        <a:defRPr sz="19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Clr>
          <a:schemeClr val="accent1"/>
        </a:buClr>
        <a:buFont typeface="Arial" panose="020B0604020202020204" pitchFamily="34" charset="0"/>
        <a:buChar char="+"/>
        <a:defRPr sz="17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Clr>
          <a:schemeClr val="accent1"/>
        </a:buClr>
        <a:buFont typeface="Arial" panose="020B0604020202020204" pitchFamily="34" charset="0"/>
        <a:buChar char="+"/>
        <a:defRPr sz="1400"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Clr>
          <a:schemeClr val="accent1"/>
        </a:buClr>
        <a:buFont typeface="Arial" panose="020B0604020202020204" pitchFamily="34" charset="0"/>
        <a:buChar char="+"/>
        <a:defRPr sz="1400"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B05DDEF-79B5-45D2-B35D-49170285281C}"/>
              </a:ext>
            </a:extLst>
          </p:cNvPr>
          <p:cNvSpPr>
            <a:spLocks noGrp="1"/>
          </p:cNvSpPr>
          <p:nvPr>
            <p:ph type="title"/>
          </p:nvPr>
        </p:nvSpPr>
        <p:spPr>
          <a:xfrm>
            <a:off x="837982" y="365126"/>
            <a:ext cx="10512862"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A389E71-23B2-47F2-82C2-ED55E167E4EE}"/>
              </a:ext>
            </a:extLst>
          </p:cNvPr>
          <p:cNvSpPr>
            <a:spLocks noGrp="1"/>
          </p:cNvSpPr>
          <p:nvPr>
            <p:ph type="body" idx="1"/>
          </p:nvPr>
        </p:nvSpPr>
        <p:spPr>
          <a:xfrm>
            <a:off x="837982" y="1825625"/>
            <a:ext cx="10512862"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960C735-FD16-43F7-9980-B96F46DE1A83}"/>
              </a:ext>
            </a:extLst>
          </p:cNvPr>
          <p:cNvSpPr>
            <a:spLocks noGrp="1"/>
          </p:cNvSpPr>
          <p:nvPr>
            <p:ph type="dt" sz="half" idx="2"/>
          </p:nvPr>
        </p:nvSpPr>
        <p:spPr>
          <a:xfrm>
            <a:off x="837982" y="6356351"/>
            <a:ext cx="2742486"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EFE272-AF27-40AE-8AAC-453BD30ABB23}" type="datetimeFigureOut">
              <a:rPr lang="en-GB" smtClean="0"/>
              <a:t>05/12/2021</a:t>
            </a:fld>
            <a:endParaRPr lang="en-GB"/>
          </a:p>
        </p:txBody>
      </p:sp>
      <p:sp>
        <p:nvSpPr>
          <p:cNvPr id="5" name="Footer Placeholder 4">
            <a:extLst>
              <a:ext uri="{FF2B5EF4-FFF2-40B4-BE49-F238E27FC236}">
                <a16:creationId xmlns:a16="http://schemas.microsoft.com/office/drawing/2014/main" id="{A35B06A8-42C2-4B03-A9C9-79B37423EBF4}"/>
              </a:ext>
            </a:extLst>
          </p:cNvPr>
          <p:cNvSpPr>
            <a:spLocks noGrp="1"/>
          </p:cNvSpPr>
          <p:nvPr>
            <p:ph type="ftr" sz="quarter" idx="3"/>
          </p:nvPr>
        </p:nvSpPr>
        <p:spPr>
          <a:xfrm>
            <a:off x="4037549" y="6356351"/>
            <a:ext cx="411372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1517069-54A5-4042-A225-C9E24F363C86}"/>
              </a:ext>
            </a:extLst>
          </p:cNvPr>
          <p:cNvSpPr>
            <a:spLocks noGrp="1"/>
          </p:cNvSpPr>
          <p:nvPr>
            <p:ph type="sldNum" sz="quarter" idx="4"/>
          </p:nvPr>
        </p:nvSpPr>
        <p:spPr>
          <a:xfrm>
            <a:off x="8608357" y="6356351"/>
            <a:ext cx="274248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C3046D-46FB-4E6D-87DF-76E451D6998E}" type="slidenum">
              <a:rPr lang="en-GB" smtClean="0"/>
              <a:t>‹#›</a:t>
            </a:fld>
            <a:endParaRPr lang="en-GB"/>
          </a:p>
        </p:txBody>
      </p:sp>
    </p:spTree>
    <p:extLst>
      <p:ext uri="{BB962C8B-B14F-4D97-AF65-F5344CB8AC3E}">
        <p14:creationId xmlns:p14="http://schemas.microsoft.com/office/powerpoint/2010/main" val="1266896573"/>
      </p:ext>
    </p:extLst>
  </p:cSld>
  <p:clrMap bg1="lt1" tx1="dk1" bg2="lt2" tx2="dk2" accent1="accent1" accent2="accent2" accent3="accent3" accent4="accent4" accent5="accent5" accent6="accent6" hlink="hlink" folHlink="folHlink"/>
  <p:sldLayoutIdLst>
    <p:sldLayoutId id="2147483893" r:id="rId1"/>
    <p:sldLayoutId id="2147483894" r:id="rId2"/>
    <p:sldLayoutId id="2147483895" r:id="rId3"/>
    <p:sldLayoutId id="2147483896" r:id="rId4"/>
    <p:sldLayoutId id="2147483897" r:id="rId5"/>
    <p:sldLayoutId id="2147483898" r:id="rId6"/>
    <p:sldLayoutId id="2147483899" r:id="rId7"/>
    <p:sldLayoutId id="2147483900" r:id="rId8"/>
    <p:sldLayoutId id="2147483901" r:id="rId9"/>
    <p:sldLayoutId id="2147483902" r:id="rId10"/>
    <p:sldLayoutId id="2147483903" r:id="rId11"/>
  </p:sldLayoutIdLst>
  <p:txStyles>
    <p:titleStyle>
      <a:lvl1pPr algn="l" defTabSz="914126"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FA450D"/>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A42A9-12C5-4196-8DF9-24BE46309EDF}"/>
              </a:ext>
            </a:extLst>
          </p:cNvPr>
          <p:cNvSpPr>
            <a:spLocks noGrp="1"/>
          </p:cNvSpPr>
          <p:nvPr>
            <p:ph type="title"/>
          </p:nvPr>
        </p:nvSpPr>
        <p:spPr>
          <a:xfrm>
            <a:off x="359906" y="3060000"/>
            <a:ext cx="5825274" cy="450000"/>
          </a:xfrm>
          <a:prstGeom prst="rect">
            <a:avLst/>
          </a:prstGeom>
        </p:spPr>
        <p:txBody>
          <a:bodyPr vert="horz" lIns="91440" tIns="45720" rIns="91440" bIns="45720" rtlCol="0" anchor="ctr">
            <a:normAutofit/>
          </a:bodyPr>
          <a:lstStyle/>
          <a:p>
            <a:r>
              <a:rPr lang="en-US"/>
              <a:t>Click to edit Master title style</a:t>
            </a:r>
            <a:endParaRPr lang="en-GB"/>
          </a:p>
        </p:txBody>
      </p:sp>
      <p:pic>
        <p:nvPicPr>
          <p:cNvPr id="6" name="Picture 5">
            <a:extLst>
              <a:ext uri="{FF2B5EF4-FFF2-40B4-BE49-F238E27FC236}">
                <a16:creationId xmlns:a16="http://schemas.microsoft.com/office/drawing/2014/main" id="{06A2F8CF-A771-4561-9C62-3B6F14E110FB}"/>
              </a:ext>
            </a:extLst>
          </p:cNvPr>
          <p:cNvPicPr>
            <a:picLocks noChangeAspect="1"/>
          </p:cNvPicPr>
          <p:nvPr userDrawn="1"/>
        </p:nvPicPr>
        <p:blipFill>
          <a:blip r:embed="rId5"/>
          <a:stretch>
            <a:fillRect/>
          </a:stretch>
        </p:blipFill>
        <p:spPr>
          <a:xfrm>
            <a:off x="6603392" y="417443"/>
            <a:ext cx="5130347" cy="6072809"/>
          </a:xfrm>
          <a:prstGeom prst="rect">
            <a:avLst/>
          </a:prstGeom>
        </p:spPr>
      </p:pic>
      <p:pic>
        <p:nvPicPr>
          <p:cNvPr id="10" name="Picture 9">
            <a:extLst>
              <a:ext uri="{FF2B5EF4-FFF2-40B4-BE49-F238E27FC236}">
                <a16:creationId xmlns:a16="http://schemas.microsoft.com/office/drawing/2014/main" id="{69D45ACA-F7E5-4831-BDA3-32640ADE4629}"/>
              </a:ext>
            </a:extLst>
          </p:cNvPr>
          <p:cNvPicPr>
            <a:picLocks noChangeAspect="1"/>
          </p:cNvPicPr>
          <p:nvPr userDrawn="1"/>
        </p:nvPicPr>
        <p:blipFill>
          <a:blip r:embed="rId6"/>
          <a:stretch>
            <a:fillRect/>
          </a:stretch>
        </p:blipFill>
        <p:spPr>
          <a:xfrm>
            <a:off x="359907" y="360001"/>
            <a:ext cx="3158992" cy="1445187"/>
          </a:xfrm>
          <a:prstGeom prst="rect">
            <a:avLst/>
          </a:prstGeom>
        </p:spPr>
      </p:pic>
      <p:pic>
        <p:nvPicPr>
          <p:cNvPr id="11" name="Picture 10">
            <a:extLst>
              <a:ext uri="{FF2B5EF4-FFF2-40B4-BE49-F238E27FC236}">
                <a16:creationId xmlns:a16="http://schemas.microsoft.com/office/drawing/2014/main" id="{4215C825-6F1F-4A3C-9001-5AD1F1BC23AF}"/>
              </a:ext>
            </a:extLst>
          </p:cNvPr>
          <p:cNvPicPr>
            <a:picLocks noChangeAspect="1"/>
          </p:cNvPicPr>
          <p:nvPr userDrawn="1"/>
        </p:nvPicPr>
        <p:blipFill>
          <a:blip r:embed="rId7"/>
          <a:stretch>
            <a:fillRect/>
          </a:stretch>
        </p:blipFill>
        <p:spPr>
          <a:xfrm>
            <a:off x="1229695" y="2016001"/>
            <a:ext cx="2289204" cy="507293"/>
          </a:xfrm>
          <a:prstGeom prst="rect">
            <a:avLst/>
          </a:prstGeom>
        </p:spPr>
      </p:pic>
    </p:spTree>
    <p:extLst>
      <p:ext uri="{BB962C8B-B14F-4D97-AF65-F5344CB8AC3E}">
        <p14:creationId xmlns:p14="http://schemas.microsoft.com/office/powerpoint/2010/main" val="3540106678"/>
      </p:ext>
    </p:extLst>
  </p:cSld>
  <p:clrMap bg1="lt1" tx1="dk1" bg2="lt2" tx2="dk2" accent1="accent1" accent2="accent2" accent3="accent3" accent4="accent4" accent5="accent5" accent6="accent6" hlink="hlink" folHlink="folHlink"/>
  <p:sldLayoutIdLst>
    <p:sldLayoutId id="2147483905" r:id="rId1"/>
    <p:sldLayoutId id="2147483906" r:id="rId2"/>
    <p:sldLayoutId id="2147483907" r:id="rId3"/>
  </p:sldLayoutIdLst>
  <p:txStyles>
    <p:titleStyle>
      <a:lvl1pPr algn="l" defTabSz="914126" rtl="0" eaLnBrk="1" latinLnBrk="0" hangingPunct="1">
        <a:lnSpc>
          <a:spcPct val="90000"/>
        </a:lnSpc>
        <a:spcBef>
          <a:spcPct val="0"/>
        </a:spcBef>
        <a:buNone/>
        <a:defRPr sz="2799" b="1" kern="120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svg"/><Relationship Id="rId7" Type="http://schemas.openxmlformats.org/officeDocument/2006/relationships/image" Target="../media/image17.svg"/><Relationship Id="rId12" Type="http://schemas.openxmlformats.org/officeDocument/2006/relationships/image" Target="../media/image22.png"/><Relationship Id="rId2" Type="http://schemas.openxmlformats.org/officeDocument/2006/relationships/image" Target="../media/image12.png"/><Relationship Id="rId1" Type="http://schemas.openxmlformats.org/officeDocument/2006/relationships/slideLayout" Target="../slideLayouts/slideLayout69.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sv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svg"/></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www.sharepointnutsandbolts.com/" TargetMode="External"/><Relationship Id="rId1" Type="http://schemas.openxmlformats.org/officeDocument/2006/relationships/slideLayout" Target="../slideLayouts/slideLayout46.xml"/><Relationship Id="rId5" Type="http://schemas.openxmlformats.org/officeDocument/2006/relationships/image" Target="../media/image24.png"/><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www.sharepointnutsandbolts.com/" TargetMode="External"/><Relationship Id="rId1" Type="http://schemas.openxmlformats.org/officeDocument/2006/relationships/slideLayout" Target="../slideLayouts/slideLayout74.xml"/></Relationships>
</file>

<file path=ppt/slides/_rels/slide5.xml.rels><?xml version="1.0" encoding="UTF-8" standalone="yes"?>
<Relationships xmlns="http://schemas.openxmlformats.org/package/2006/relationships"><Relationship Id="rId3" Type="http://schemas.openxmlformats.org/officeDocument/2006/relationships/hyperlink" Target="http://www.sharepointnutsandbolts.com/" TargetMode="External"/><Relationship Id="rId2" Type="http://schemas.openxmlformats.org/officeDocument/2006/relationships/hyperlink" Target="https://clipchamp.com/" TargetMode="External"/><Relationship Id="rId1" Type="http://schemas.openxmlformats.org/officeDocument/2006/relationships/slideLayout" Target="../slideLayouts/slideLayout74.xml"/><Relationship Id="rId6" Type="http://schemas.openxmlformats.org/officeDocument/2006/relationships/image" Target="../media/image25.png"/><Relationship Id="rId5" Type="http://schemas.openxmlformats.org/officeDocument/2006/relationships/image" Target="../media/image22.pn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0.png"/><Relationship Id="rId2" Type="http://schemas.openxmlformats.org/officeDocument/2006/relationships/diagramData" Target="../diagrams/data1.xml"/><Relationship Id="rId1" Type="http://schemas.openxmlformats.org/officeDocument/2006/relationships/slideLayout" Target="../slideLayouts/slideLayout4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09635-8A27-42F9-BCB3-2A2BE9F2F705}"/>
              </a:ext>
            </a:extLst>
          </p:cNvPr>
          <p:cNvSpPr>
            <a:spLocks noGrp="1"/>
          </p:cNvSpPr>
          <p:nvPr>
            <p:ph type="title"/>
          </p:nvPr>
        </p:nvSpPr>
        <p:spPr>
          <a:xfrm>
            <a:off x="359904" y="3060096"/>
            <a:ext cx="6118406" cy="928284"/>
          </a:xfrm>
        </p:spPr>
        <p:txBody>
          <a:bodyPr>
            <a:noAutofit/>
          </a:bodyPr>
          <a:lstStyle/>
          <a:p>
            <a:r>
              <a:rPr lang="en-GB" dirty="0"/>
              <a:t>Microsoft Ignite announcements (November 2021)</a:t>
            </a:r>
          </a:p>
        </p:txBody>
      </p:sp>
      <p:sp>
        <p:nvSpPr>
          <p:cNvPr id="5" name="Text Placeholder 4">
            <a:extLst>
              <a:ext uri="{FF2B5EF4-FFF2-40B4-BE49-F238E27FC236}">
                <a16:creationId xmlns:a16="http://schemas.microsoft.com/office/drawing/2014/main" id="{6FBFE5C8-D0FE-4980-925B-F705B47DFE14}"/>
              </a:ext>
            </a:extLst>
          </p:cNvPr>
          <p:cNvSpPr>
            <a:spLocks noGrp="1"/>
          </p:cNvSpPr>
          <p:nvPr>
            <p:ph type="body" sz="quarter" idx="11"/>
          </p:nvPr>
        </p:nvSpPr>
        <p:spPr>
          <a:xfrm>
            <a:off x="359904" y="4089977"/>
            <a:ext cx="6118406" cy="359906"/>
          </a:xfrm>
        </p:spPr>
        <p:txBody>
          <a:bodyPr/>
          <a:lstStyle/>
          <a:p>
            <a:r>
              <a:rPr lang="en-GB" sz="2400" dirty="0"/>
              <a:t>Teams, Power Platform, Viva, new products/experiences and SharePoint Syntex</a:t>
            </a:r>
          </a:p>
        </p:txBody>
      </p:sp>
      <p:sp>
        <p:nvSpPr>
          <p:cNvPr id="4" name="Text Placeholder 4">
            <a:extLst>
              <a:ext uri="{FF2B5EF4-FFF2-40B4-BE49-F238E27FC236}">
                <a16:creationId xmlns:a16="http://schemas.microsoft.com/office/drawing/2014/main" id="{8F3FF4CF-D8A8-4A44-8613-E1DCFE62172E}"/>
              </a:ext>
            </a:extLst>
          </p:cNvPr>
          <p:cNvSpPr txBox="1">
            <a:spLocks/>
          </p:cNvSpPr>
          <p:nvPr/>
        </p:nvSpPr>
        <p:spPr>
          <a:xfrm>
            <a:off x="359904" y="5383883"/>
            <a:ext cx="6118406" cy="359906"/>
          </a:xfrm>
          <a:prstGeom prst="rect">
            <a:avLst/>
          </a:prstGeom>
        </p:spPr>
        <p:txBody>
          <a:bodyPr/>
          <a:lstStyle>
            <a:lvl1pPr marL="0" indent="0" algn="l" defTabSz="914126" rtl="0" eaLnBrk="1" latinLnBrk="0" hangingPunct="1">
              <a:lnSpc>
                <a:spcPct val="90000"/>
              </a:lnSpc>
              <a:spcBef>
                <a:spcPts val="1000"/>
              </a:spcBef>
              <a:buFont typeface="Arial" panose="020B0604020202020204" pitchFamily="34" charset="0"/>
              <a:buNone/>
              <a:defRPr lang="en-US" sz="1999" kern="1200" dirty="0" smtClean="0">
                <a:solidFill>
                  <a:schemeClr val="tx1"/>
                </a:solidFill>
                <a:latin typeface="+mn-lt"/>
                <a:ea typeface="+mn-ea"/>
                <a:cs typeface="+mn-cs"/>
              </a:defRPr>
            </a:lvl1pPr>
            <a:lvl2pPr marL="457063" indent="0" algn="l" defTabSz="914126" rtl="0" eaLnBrk="1" latinLnBrk="0" hangingPunct="1">
              <a:lnSpc>
                <a:spcPct val="90000"/>
              </a:lnSpc>
              <a:spcBef>
                <a:spcPts val="500"/>
              </a:spcBef>
              <a:buFont typeface="Arial" panose="020B0604020202020204" pitchFamily="34" charset="0"/>
              <a:buNone/>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r>
              <a:rPr lang="en-GB" sz="1800" dirty="0">
                <a:solidFill>
                  <a:srgbClr val="FFFF00"/>
                </a:solidFill>
              </a:rPr>
              <a:t>Chris O’Brien</a:t>
            </a:r>
          </a:p>
          <a:p>
            <a:r>
              <a:rPr lang="en-GB" sz="1800" dirty="0">
                <a:solidFill>
                  <a:srgbClr val="FFFF00"/>
                </a:solidFill>
              </a:rPr>
              <a:t>Products &amp; Services Director</a:t>
            </a:r>
          </a:p>
        </p:txBody>
      </p:sp>
    </p:spTree>
    <p:extLst>
      <p:ext uri="{BB962C8B-B14F-4D97-AF65-F5344CB8AC3E}">
        <p14:creationId xmlns:p14="http://schemas.microsoft.com/office/powerpoint/2010/main" val="27933984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27000">
              <a:schemeClr val="tx2">
                <a:lumMod val="20000"/>
                <a:lumOff val="80000"/>
              </a:schemeClr>
            </a:gs>
            <a:gs pos="100000">
              <a:schemeClr val="tx2">
                <a:lumMod val="75000"/>
              </a:schemeClr>
            </a:gs>
          </a:gsLst>
          <a:lin ang="16200000" scaled="1"/>
          <a:tileRect/>
        </a:gra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0F9C71D-4A81-412D-92CF-008B8EC5A247}"/>
              </a:ext>
            </a:extLst>
          </p:cNvPr>
          <p:cNvSpPr txBox="1">
            <a:spLocks/>
          </p:cNvSpPr>
          <p:nvPr/>
        </p:nvSpPr>
        <p:spPr>
          <a:xfrm>
            <a:off x="271088" y="409604"/>
            <a:ext cx="10515223" cy="701492"/>
          </a:xfrm>
          <a:prstGeom prst="rect">
            <a:avLst/>
          </a:prstGeom>
        </p:spPr>
        <p:txBody>
          <a:bodyPr vert="horz" lIns="91416" tIns="45708" rIns="91416" bIns="45708"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914126"/>
            <a:r>
              <a:rPr lang="en-GB" sz="4399" dirty="0">
                <a:solidFill>
                  <a:prstClr val="white"/>
                </a:solidFill>
                <a:latin typeface="Calibri Light" panose="020F0302020204030204"/>
              </a:rPr>
              <a:t>Teams - Ignite announcements (November 2021)</a:t>
            </a:r>
          </a:p>
        </p:txBody>
      </p:sp>
      <p:sp>
        <p:nvSpPr>
          <p:cNvPr id="8" name="Title 1">
            <a:extLst>
              <a:ext uri="{FF2B5EF4-FFF2-40B4-BE49-F238E27FC236}">
                <a16:creationId xmlns:a16="http://schemas.microsoft.com/office/drawing/2014/main" id="{A6520F65-63E4-4610-B010-855321B062B7}"/>
              </a:ext>
            </a:extLst>
          </p:cNvPr>
          <p:cNvSpPr txBox="1">
            <a:spLocks/>
          </p:cNvSpPr>
          <p:nvPr/>
        </p:nvSpPr>
        <p:spPr>
          <a:xfrm>
            <a:off x="9223995" y="-42904"/>
            <a:ext cx="2885129" cy="622088"/>
          </a:xfrm>
          <a:prstGeom prst="rect">
            <a:avLst/>
          </a:prstGeom>
        </p:spPr>
        <p:txBody>
          <a:bodyPr vert="horz" lIns="91416" tIns="45708" rIns="91416" bIns="45708" rtlCol="0" anchor="ctr">
            <a:normAutofit/>
          </a:bodyPr>
          <a:lstStyle>
            <a:lvl1pPr algn="l" defTabSz="914126" rtl="0" eaLnBrk="1" latinLnBrk="0" hangingPunct="1">
              <a:lnSpc>
                <a:spcPct val="90000"/>
              </a:lnSpc>
              <a:spcBef>
                <a:spcPct val="0"/>
              </a:spcBef>
              <a:buNone/>
              <a:defRPr sz="4399" kern="1200">
                <a:solidFill>
                  <a:schemeClr val="tx1"/>
                </a:solidFill>
                <a:latin typeface="+mj-lt"/>
                <a:ea typeface="+mj-ea"/>
                <a:cs typeface="+mj-cs"/>
              </a:defRPr>
            </a:lvl1pPr>
          </a:lstStyle>
          <a:p>
            <a:pPr algn="r" defTabSz="913852"/>
            <a:r>
              <a:rPr lang="en-GB" sz="1200" dirty="0">
                <a:solidFill>
                  <a:srgbClr val="44546A"/>
                </a:solidFill>
                <a:latin typeface="Calibri Light" panose="020F0302020204030204"/>
              </a:rPr>
              <a:t>Chris O’Brien</a:t>
            </a:r>
          </a:p>
          <a:p>
            <a:pPr algn="r" defTabSz="913852"/>
            <a:r>
              <a:rPr lang="en-GB" sz="1200" dirty="0">
                <a:solidFill>
                  <a:srgbClr val="44546A"/>
                </a:solidFill>
                <a:latin typeface="Calibri Light" panose="020F0302020204030204"/>
              </a:rPr>
              <a:t>www.sharepointnutsandbolts.com</a:t>
            </a:r>
          </a:p>
        </p:txBody>
      </p:sp>
      <p:sp>
        <p:nvSpPr>
          <p:cNvPr id="9" name="Freeform: Shape 8">
            <a:extLst>
              <a:ext uri="{FF2B5EF4-FFF2-40B4-BE49-F238E27FC236}">
                <a16:creationId xmlns:a16="http://schemas.microsoft.com/office/drawing/2014/main" id="{9339DD26-6491-4E6D-88B5-EC60ABD7E820}"/>
              </a:ext>
            </a:extLst>
          </p:cNvPr>
          <p:cNvSpPr/>
          <p:nvPr/>
        </p:nvSpPr>
        <p:spPr>
          <a:xfrm>
            <a:off x="5399282" y="2069996"/>
            <a:ext cx="1404973" cy="323012"/>
          </a:xfrm>
          <a:custGeom>
            <a:avLst/>
            <a:gdLst>
              <a:gd name="connsiteX0" fmla="*/ 0 w 1911093"/>
              <a:gd name="connsiteY0" fmla="*/ 0 h 662910"/>
              <a:gd name="connsiteX1" fmla="*/ 1911093 w 1911093"/>
              <a:gd name="connsiteY1" fmla="*/ 0 h 662910"/>
              <a:gd name="connsiteX2" fmla="*/ 1911093 w 1911093"/>
              <a:gd name="connsiteY2" fmla="*/ 662910 h 662910"/>
              <a:gd name="connsiteX3" fmla="*/ 0 w 1911093"/>
              <a:gd name="connsiteY3" fmla="*/ 662910 h 662910"/>
              <a:gd name="connsiteX4" fmla="*/ 0 w 1911093"/>
              <a:gd name="connsiteY4" fmla="*/ 0 h 662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1093" h="662910">
                <a:moveTo>
                  <a:pt x="0" y="0"/>
                </a:moveTo>
                <a:lnTo>
                  <a:pt x="1911093" y="0"/>
                </a:lnTo>
                <a:lnTo>
                  <a:pt x="1911093" y="662910"/>
                </a:lnTo>
                <a:lnTo>
                  <a:pt x="0" y="662910"/>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algn="ctr" defTabSz="622113">
              <a:spcBef>
                <a:spcPct val="0"/>
              </a:spcBef>
              <a:spcAft>
                <a:spcPct val="35000"/>
              </a:spcAft>
              <a:defRPr b="1"/>
            </a:pPr>
            <a:r>
              <a:rPr lang="en-GB" sz="1600" b="1" dirty="0">
                <a:solidFill>
                  <a:prstClr val="white"/>
                </a:solidFill>
                <a:latin typeface="Calibri" panose="020F0502020204030204"/>
              </a:rPr>
              <a:t>Mesh for Microsoft Teams</a:t>
            </a:r>
            <a:endParaRPr lang="en-US" sz="1600" b="1" dirty="0">
              <a:solidFill>
                <a:prstClr val="white"/>
              </a:solidFill>
              <a:latin typeface="Calibri" panose="020F0502020204030204"/>
            </a:endParaRPr>
          </a:p>
        </p:txBody>
      </p:sp>
      <p:sp>
        <p:nvSpPr>
          <p:cNvPr id="10" name="Freeform: Shape 9">
            <a:extLst>
              <a:ext uri="{FF2B5EF4-FFF2-40B4-BE49-F238E27FC236}">
                <a16:creationId xmlns:a16="http://schemas.microsoft.com/office/drawing/2014/main" id="{B37EE729-E339-498D-9B37-D6882C124363}"/>
              </a:ext>
            </a:extLst>
          </p:cNvPr>
          <p:cNvSpPr/>
          <p:nvPr/>
        </p:nvSpPr>
        <p:spPr>
          <a:xfrm>
            <a:off x="5278955" y="3280008"/>
            <a:ext cx="1910595" cy="2484393"/>
          </a:xfrm>
          <a:custGeom>
            <a:avLst/>
            <a:gdLst>
              <a:gd name="connsiteX0" fmla="*/ 0 w 1911093"/>
              <a:gd name="connsiteY0" fmla="*/ 0 h 2485040"/>
              <a:gd name="connsiteX1" fmla="*/ 1911093 w 1911093"/>
              <a:gd name="connsiteY1" fmla="*/ 0 h 2485040"/>
              <a:gd name="connsiteX2" fmla="*/ 1911093 w 1911093"/>
              <a:gd name="connsiteY2" fmla="*/ 2485040 h 2485040"/>
              <a:gd name="connsiteX3" fmla="*/ 0 w 1911093"/>
              <a:gd name="connsiteY3" fmla="*/ 2485040 h 2485040"/>
              <a:gd name="connsiteX4" fmla="*/ 0 w 1911093"/>
              <a:gd name="connsiteY4" fmla="*/ 0 h 2485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1093" h="2485040">
                <a:moveTo>
                  <a:pt x="0" y="0"/>
                </a:moveTo>
                <a:lnTo>
                  <a:pt x="1911093" y="0"/>
                </a:lnTo>
                <a:lnTo>
                  <a:pt x="1911093" y="2485040"/>
                </a:lnTo>
                <a:lnTo>
                  <a:pt x="0" y="2485040"/>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defTabSz="488803">
              <a:spcBef>
                <a:spcPct val="0"/>
              </a:spcBef>
              <a:spcAft>
                <a:spcPct val="35000"/>
              </a:spcAft>
            </a:pPr>
            <a:r>
              <a:rPr lang="en-GB" sz="1300" dirty="0">
                <a:solidFill>
                  <a:prstClr val="black">
                    <a:hueOff val="0"/>
                    <a:satOff val="0"/>
                    <a:lumOff val="0"/>
                    <a:alphaOff val="0"/>
                  </a:prstClr>
                </a:solidFill>
                <a:latin typeface="Calibri" panose="020F0502020204030204"/>
              </a:rPr>
              <a:t>Personalised avatars with eye contact and emotions (through Teams live reactions)</a:t>
            </a:r>
          </a:p>
          <a:p>
            <a:pPr defTabSz="488803">
              <a:spcBef>
                <a:spcPct val="0"/>
              </a:spcBef>
              <a:spcAft>
                <a:spcPct val="35000"/>
              </a:spcAft>
            </a:pPr>
            <a:r>
              <a:rPr lang="en-GB" sz="1300" dirty="0">
                <a:solidFill>
                  <a:prstClr val="black">
                    <a:hueOff val="0"/>
                    <a:satOff val="0"/>
                    <a:lumOff val="0"/>
                    <a:alphaOff val="0"/>
                  </a:prstClr>
                </a:solidFill>
                <a:latin typeface="Calibri" panose="020F0502020204030204"/>
              </a:rPr>
              <a:t>Immersive spaces to meet in – conference rooms, lounges, breakout areas etc.</a:t>
            </a:r>
            <a:endParaRPr lang="en-US" sz="1300" dirty="0">
              <a:solidFill>
                <a:prstClr val="black">
                  <a:hueOff val="0"/>
                  <a:satOff val="0"/>
                  <a:lumOff val="0"/>
                  <a:alphaOff val="0"/>
                </a:prstClr>
              </a:solidFill>
              <a:latin typeface="Calibri" panose="020F0502020204030204"/>
            </a:endParaRPr>
          </a:p>
        </p:txBody>
      </p:sp>
      <p:sp>
        <p:nvSpPr>
          <p:cNvPr id="11" name="Rectangle 10" descr="Chat">
            <a:extLst>
              <a:ext uri="{FF2B5EF4-FFF2-40B4-BE49-F238E27FC236}">
                <a16:creationId xmlns:a16="http://schemas.microsoft.com/office/drawing/2014/main" id="{72F64B89-DFBE-4542-BD6D-20F234EBC57C}"/>
              </a:ext>
            </a:extLst>
          </p:cNvPr>
          <p:cNvSpPr/>
          <p:nvPr/>
        </p:nvSpPr>
        <p:spPr>
          <a:xfrm>
            <a:off x="967644" y="1303178"/>
            <a:ext cx="668708" cy="668708"/>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p:spPr>
        <p:style>
          <a:lnRef idx="2">
            <a:scrgbClr r="0" g="0" b="0"/>
          </a:lnRef>
          <a:fillRef idx="1">
            <a:scrgbClr r="0" g="0" b="0"/>
          </a:fillRef>
          <a:effectRef idx="0">
            <a:schemeClr val="dk2">
              <a:hueOff val="0"/>
              <a:satOff val="0"/>
              <a:lumOff val="0"/>
              <a:alphaOff val="0"/>
            </a:schemeClr>
          </a:effectRef>
          <a:fontRef idx="minor">
            <a:schemeClr val="lt1"/>
          </a:fontRef>
        </p:style>
      </p:sp>
      <p:sp>
        <p:nvSpPr>
          <p:cNvPr id="12" name="Freeform: Shape 11">
            <a:extLst>
              <a:ext uri="{FF2B5EF4-FFF2-40B4-BE49-F238E27FC236}">
                <a16:creationId xmlns:a16="http://schemas.microsoft.com/office/drawing/2014/main" id="{4D33EA68-5AFC-4117-B64F-3422C413150F}"/>
              </a:ext>
            </a:extLst>
          </p:cNvPr>
          <p:cNvSpPr/>
          <p:nvPr/>
        </p:nvSpPr>
        <p:spPr>
          <a:xfrm>
            <a:off x="598043" y="2177352"/>
            <a:ext cx="1607569" cy="377218"/>
          </a:xfrm>
          <a:custGeom>
            <a:avLst/>
            <a:gdLst>
              <a:gd name="connsiteX0" fmla="*/ 0 w 1911093"/>
              <a:gd name="connsiteY0" fmla="*/ 0 h 662910"/>
              <a:gd name="connsiteX1" fmla="*/ 1911093 w 1911093"/>
              <a:gd name="connsiteY1" fmla="*/ 0 h 662910"/>
              <a:gd name="connsiteX2" fmla="*/ 1911093 w 1911093"/>
              <a:gd name="connsiteY2" fmla="*/ 662910 h 662910"/>
              <a:gd name="connsiteX3" fmla="*/ 0 w 1911093"/>
              <a:gd name="connsiteY3" fmla="*/ 662910 h 662910"/>
              <a:gd name="connsiteX4" fmla="*/ 0 w 1911093"/>
              <a:gd name="connsiteY4" fmla="*/ 0 h 662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1093" h="662910">
                <a:moveTo>
                  <a:pt x="0" y="0"/>
                </a:moveTo>
                <a:lnTo>
                  <a:pt x="1911093" y="0"/>
                </a:lnTo>
                <a:lnTo>
                  <a:pt x="1911093" y="662910"/>
                </a:lnTo>
                <a:lnTo>
                  <a:pt x="0" y="662910"/>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algn="ctr" defTabSz="622113">
              <a:spcBef>
                <a:spcPct val="0"/>
              </a:spcBef>
              <a:spcAft>
                <a:spcPct val="35000"/>
              </a:spcAft>
              <a:defRPr b="1"/>
            </a:pPr>
            <a:r>
              <a:rPr lang="en-GB" sz="1600" b="1" dirty="0">
                <a:solidFill>
                  <a:prstClr val="white"/>
                </a:solidFill>
                <a:latin typeface="Calibri" panose="020F0502020204030204"/>
              </a:rPr>
              <a:t>“Teams Connect”</a:t>
            </a:r>
            <a:endParaRPr lang="en-US" sz="1600" b="1" dirty="0">
              <a:solidFill>
                <a:prstClr val="white"/>
              </a:solidFill>
              <a:latin typeface="Calibri" panose="020F0502020204030204"/>
            </a:endParaRPr>
          </a:p>
        </p:txBody>
      </p:sp>
      <p:sp>
        <p:nvSpPr>
          <p:cNvPr id="13" name="Freeform: Shape 12">
            <a:extLst>
              <a:ext uri="{FF2B5EF4-FFF2-40B4-BE49-F238E27FC236}">
                <a16:creationId xmlns:a16="http://schemas.microsoft.com/office/drawing/2014/main" id="{56840C1D-F731-492D-B861-F862DAF8D683}"/>
              </a:ext>
            </a:extLst>
          </p:cNvPr>
          <p:cNvSpPr/>
          <p:nvPr/>
        </p:nvSpPr>
        <p:spPr>
          <a:xfrm>
            <a:off x="453451" y="3279003"/>
            <a:ext cx="1910595" cy="2484393"/>
          </a:xfrm>
          <a:custGeom>
            <a:avLst/>
            <a:gdLst>
              <a:gd name="connsiteX0" fmla="*/ 0 w 1911093"/>
              <a:gd name="connsiteY0" fmla="*/ 0 h 2485040"/>
              <a:gd name="connsiteX1" fmla="*/ 1911093 w 1911093"/>
              <a:gd name="connsiteY1" fmla="*/ 0 h 2485040"/>
              <a:gd name="connsiteX2" fmla="*/ 1911093 w 1911093"/>
              <a:gd name="connsiteY2" fmla="*/ 2485040 h 2485040"/>
              <a:gd name="connsiteX3" fmla="*/ 0 w 1911093"/>
              <a:gd name="connsiteY3" fmla="*/ 2485040 h 2485040"/>
              <a:gd name="connsiteX4" fmla="*/ 0 w 1911093"/>
              <a:gd name="connsiteY4" fmla="*/ 0 h 2485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1093" h="2485040">
                <a:moveTo>
                  <a:pt x="0" y="0"/>
                </a:moveTo>
                <a:lnTo>
                  <a:pt x="1911093" y="0"/>
                </a:lnTo>
                <a:lnTo>
                  <a:pt x="1911093" y="2485040"/>
                </a:lnTo>
                <a:lnTo>
                  <a:pt x="0" y="2485040"/>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defTabSz="488803">
              <a:spcBef>
                <a:spcPct val="0"/>
              </a:spcBef>
              <a:spcAft>
                <a:spcPct val="35000"/>
              </a:spcAft>
            </a:pPr>
            <a:r>
              <a:rPr lang="en-GB" sz="1300" b="1" dirty="0">
                <a:solidFill>
                  <a:prstClr val="black">
                    <a:hueOff val="0"/>
                    <a:satOff val="0"/>
                    <a:lumOff val="0"/>
                    <a:alphaOff val="0"/>
                  </a:prstClr>
                </a:solidFill>
                <a:latin typeface="Calibri" panose="020F0502020204030204"/>
              </a:rPr>
              <a:t>Shared channels across companies</a:t>
            </a:r>
            <a:r>
              <a:rPr lang="en-GB" sz="1300" dirty="0">
                <a:solidFill>
                  <a:prstClr val="black">
                    <a:hueOff val="0"/>
                    <a:satOff val="0"/>
                    <a:lumOff val="0"/>
                    <a:alphaOff val="0"/>
                  </a:prstClr>
                </a:solidFill>
                <a:latin typeface="Calibri" panose="020F0502020204030204"/>
              </a:rPr>
              <a:t> – no more tenant switching</a:t>
            </a:r>
            <a:endParaRPr lang="en-US" sz="1300" dirty="0">
              <a:solidFill>
                <a:prstClr val="black">
                  <a:hueOff val="0"/>
                  <a:satOff val="0"/>
                  <a:lumOff val="0"/>
                  <a:alphaOff val="0"/>
                </a:prstClr>
              </a:solidFill>
              <a:latin typeface="Calibri" panose="020F0502020204030204"/>
            </a:endParaRPr>
          </a:p>
          <a:p>
            <a:pPr defTabSz="488803">
              <a:spcBef>
                <a:spcPct val="0"/>
              </a:spcBef>
              <a:spcAft>
                <a:spcPct val="35000"/>
              </a:spcAft>
            </a:pPr>
            <a:r>
              <a:rPr lang="en-GB" sz="1300" dirty="0">
                <a:solidFill>
                  <a:prstClr val="black">
                    <a:hueOff val="0"/>
                    <a:satOff val="0"/>
                    <a:lumOff val="0"/>
                    <a:alphaOff val="0"/>
                  </a:prstClr>
                </a:solidFill>
                <a:latin typeface="Calibri" panose="020F0502020204030204"/>
              </a:rPr>
              <a:t>Full support for chat, meet, apps and document co-authoring</a:t>
            </a:r>
          </a:p>
          <a:p>
            <a:pPr defTabSz="488803">
              <a:spcBef>
                <a:spcPct val="0"/>
              </a:spcBef>
              <a:spcAft>
                <a:spcPct val="35000"/>
              </a:spcAft>
            </a:pPr>
            <a:r>
              <a:rPr lang="en-GB" sz="1300" i="1" dirty="0">
                <a:solidFill>
                  <a:prstClr val="black">
                    <a:hueOff val="0"/>
                    <a:satOff val="0"/>
                    <a:lumOff val="0"/>
                    <a:alphaOff val="0"/>
                  </a:prstClr>
                </a:solidFill>
                <a:latin typeface="Calibri" panose="020F0502020204030204"/>
              </a:rPr>
              <a:t>Also share a channel across multiple internal Teams</a:t>
            </a:r>
          </a:p>
          <a:p>
            <a:pPr defTabSz="488803">
              <a:spcBef>
                <a:spcPct val="0"/>
              </a:spcBef>
              <a:spcAft>
                <a:spcPct val="35000"/>
              </a:spcAft>
            </a:pPr>
            <a:endParaRPr lang="en-US" sz="1300" dirty="0">
              <a:solidFill>
                <a:prstClr val="black">
                  <a:hueOff val="0"/>
                  <a:satOff val="0"/>
                  <a:lumOff val="0"/>
                  <a:alphaOff val="0"/>
                </a:prstClr>
              </a:solidFill>
              <a:latin typeface="Calibri" panose="020F0502020204030204"/>
            </a:endParaRPr>
          </a:p>
          <a:p>
            <a:pPr defTabSz="488803">
              <a:spcBef>
                <a:spcPct val="0"/>
              </a:spcBef>
              <a:spcAft>
                <a:spcPct val="35000"/>
              </a:spcAft>
            </a:pPr>
            <a:r>
              <a:rPr lang="en-GB" sz="1300" dirty="0">
                <a:solidFill>
                  <a:prstClr val="black">
                    <a:hueOff val="0"/>
                    <a:satOff val="0"/>
                    <a:lumOff val="0"/>
                    <a:alphaOff val="0"/>
                  </a:prstClr>
                </a:solidFill>
                <a:latin typeface="Calibri" panose="020F0502020204030204"/>
              </a:rPr>
              <a:t>Chat with guests using Teams personal accounts (end 2021)</a:t>
            </a:r>
            <a:endParaRPr lang="en-US" sz="1300" dirty="0">
              <a:solidFill>
                <a:prstClr val="black">
                  <a:hueOff val="0"/>
                  <a:satOff val="0"/>
                  <a:lumOff val="0"/>
                  <a:alphaOff val="0"/>
                </a:prstClr>
              </a:solidFill>
              <a:latin typeface="Calibri" panose="020F0502020204030204"/>
            </a:endParaRPr>
          </a:p>
        </p:txBody>
      </p:sp>
      <p:sp>
        <p:nvSpPr>
          <p:cNvPr id="14" name="Rectangle 13" descr="Chat Bubble">
            <a:extLst>
              <a:ext uri="{FF2B5EF4-FFF2-40B4-BE49-F238E27FC236}">
                <a16:creationId xmlns:a16="http://schemas.microsoft.com/office/drawing/2014/main" id="{10EF21F0-2408-4DB6-8125-C7A046AF9139}"/>
              </a:ext>
            </a:extLst>
          </p:cNvPr>
          <p:cNvSpPr/>
          <p:nvPr/>
        </p:nvSpPr>
        <p:spPr>
          <a:xfrm>
            <a:off x="3456210" y="1360207"/>
            <a:ext cx="668708" cy="668708"/>
          </a:xfrm>
          <a:prstGeom prst="rect">
            <a:avLst/>
          </a:prstGeo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p:spPr>
        <p:style>
          <a:lnRef idx="2">
            <a:scrgbClr r="0" g="0" b="0"/>
          </a:lnRef>
          <a:fillRef idx="1">
            <a:scrgbClr r="0" g="0" b="0"/>
          </a:fillRef>
          <a:effectRef idx="0">
            <a:schemeClr val="dk2">
              <a:hueOff val="0"/>
              <a:satOff val="0"/>
              <a:lumOff val="0"/>
              <a:alphaOff val="0"/>
            </a:schemeClr>
          </a:effectRef>
          <a:fontRef idx="minor">
            <a:schemeClr val="lt1"/>
          </a:fontRef>
        </p:style>
      </p:sp>
      <p:sp>
        <p:nvSpPr>
          <p:cNvPr id="15" name="Freeform: Shape 14">
            <a:extLst>
              <a:ext uri="{FF2B5EF4-FFF2-40B4-BE49-F238E27FC236}">
                <a16:creationId xmlns:a16="http://schemas.microsoft.com/office/drawing/2014/main" id="{DA3F6136-D007-43CE-9B45-DC8EAFDEEB51}"/>
              </a:ext>
            </a:extLst>
          </p:cNvPr>
          <p:cNvSpPr/>
          <p:nvPr/>
        </p:nvSpPr>
        <p:spPr>
          <a:xfrm>
            <a:off x="2833408" y="2132031"/>
            <a:ext cx="1910595" cy="662737"/>
          </a:xfrm>
          <a:custGeom>
            <a:avLst/>
            <a:gdLst>
              <a:gd name="connsiteX0" fmla="*/ 0 w 1911093"/>
              <a:gd name="connsiteY0" fmla="*/ 0 h 662910"/>
              <a:gd name="connsiteX1" fmla="*/ 1911093 w 1911093"/>
              <a:gd name="connsiteY1" fmla="*/ 0 h 662910"/>
              <a:gd name="connsiteX2" fmla="*/ 1911093 w 1911093"/>
              <a:gd name="connsiteY2" fmla="*/ 662910 h 662910"/>
              <a:gd name="connsiteX3" fmla="*/ 0 w 1911093"/>
              <a:gd name="connsiteY3" fmla="*/ 662910 h 662910"/>
              <a:gd name="connsiteX4" fmla="*/ 0 w 1911093"/>
              <a:gd name="connsiteY4" fmla="*/ 0 h 662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1093" h="662910">
                <a:moveTo>
                  <a:pt x="0" y="0"/>
                </a:moveTo>
                <a:lnTo>
                  <a:pt x="1911093" y="0"/>
                </a:lnTo>
                <a:lnTo>
                  <a:pt x="1911093" y="662910"/>
                </a:lnTo>
                <a:lnTo>
                  <a:pt x="0" y="662910"/>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algn="ctr" defTabSz="622113">
              <a:spcBef>
                <a:spcPct val="0"/>
              </a:spcBef>
              <a:spcAft>
                <a:spcPct val="35000"/>
              </a:spcAft>
              <a:defRPr b="1"/>
            </a:pPr>
            <a:r>
              <a:rPr lang="en-GB" sz="1600" b="1" dirty="0">
                <a:solidFill>
                  <a:prstClr val="white"/>
                </a:solidFill>
                <a:latin typeface="Calibri" panose="020F0502020204030204"/>
              </a:rPr>
              <a:t>Meeting enhancements</a:t>
            </a:r>
            <a:endParaRPr lang="en-US" sz="1600" b="1" dirty="0">
              <a:solidFill>
                <a:prstClr val="white"/>
              </a:solidFill>
              <a:latin typeface="Calibri" panose="020F0502020204030204"/>
            </a:endParaRPr>
          </a:p>
        </p:txBody>
      </p:sp>
      <p:sp>
        <p:nvSpPr>
          <p:cNvPr id="16" name="Freeform: Shape 15">
            <a:extLst>
              <a:ext uri="{FF2B5EF4-FFF2-40B4-BE49-F238E27FC236}">
                <a16:creationId xmlns:a16="http://schemas.microsoft.com/office/drawing/2014/main" id="{DFBD6357-8DFB-4EBC-9E6F-202BB059BEDF}"/>
              </a:ext>
            </a:extLst>
          </p:cNvPr>
          <p:cNvSpPr/>
          <p:nvPr/>
        </p:nvSpPr>
        <p:spPr>
          <a:xfrm>
            <a:off x="2802103" y="3279003"/>
            <a:ext cx="2070587" cy="2484393"/>
          </a:xfrm>
          <a:custGeom>
            <a:avLst/>
            <a:gdLst>
              <a:gd name="connsiteX0" fmla="*/ 0 w 1911093"/>
              <a:gd name="connsiteY0" fmla="*/ 0 h 2485040"/>
              <a:gd name="connsiteX1" fmla="*/ 1911093 w 1911093"/>
              <a:gd name="connsiteY1" fmla="*/ 0 h 2485040"/>
              <a:gd name="connsiteX2" fmla="*/ 1911093 w 1911093"/>
              <a:gd name="connsiteY2" fmla="*/ 2485040 h 2485040"/>
              <a:gd name="connsiteX3" fmla="*/ 0 w 1911093"/>
              <a:gd name="connsiteY3" fmla="*/ 2485040 h 2485040"/>
              <a:gd name="connsiteX4" fmla="*/ 0 w 1911093"/>
              <a:gd name="connsiteY4" fmla="*/ 0 h 2485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1093" h="2485040">
                <a:moveTo>
                  <a:pt x="0" y="0"/>
                </a:moveTo>
                <a:lnTo>
                  <a:pt x="1911093" y="0"/>
                </a:lnTo>
                <a:lnTo>
                  <a:pt x="1911093" y="2485040"/>
                </a:lnTo>
                <a:lnTo>
                  <a:pt x="0" y="2485040"/>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defTabSz="488803">
              <a:spcBef>
                <a:spcPct val="0"/>
              </a:spcBef>
              <a:spcAft>
                <a:spcPct val="35000"/>
              </a:spcAft>
            </a:pPr>
            <a:r>
              <a:rPr lang="en-GB" sz="1300" dirty="0">
                <a:solidFill>
                  <a:prstClr val="black">
                    <a:hueOff val="0"/>
                    <a:satOff val="0"/>
                    <a:lumOff val="0"/>
                    <a:alphaOff val="0"/>
                  </a:prstClr>
                </a:solidFill>
                <a:latin typeface="Calibri" panose="020F0502020204030204"/>
              </a:rPr>
              <a:t>See order of raised hands</a:t>
            </a:r>
          </a:p>
          <a:p>
            <a:pPr defTabSz="488803">
              <a:spcBef>
                <a:spcPct val="0"/>
              </a:spcBef>
              <a:spcAft>
                <a:spcPct val="35000"/>
              </a:spcAft>
            </a:pPr>
            <a:r>
              <a:rPr lang="en-GB" sz="1300" dirty="0">
                <a:solidFill>
                  <a:prstClr val="black">
                    <a:hueOff val="0"/>
                    <a:satOff val="0"/>
                    <a:lumOff val="0"/>
                    <a:alphaOff val="0"/>
                  </a:prstClr>
                </a:solidFill>
                <a:latin typeface="Calibri" panose="020F0502020204030204"/>
              </a:rPr>
              <a:t>Turn off own video</a:t>
            </a:r>
          </a:p>
          <a:p>
            <a:pPr defTabSz="488803">
              <a:spcBef>
                <a:spcPct val="0"/>
              </a:spcBef>
              <a:spcAft>
                <a:spcPct val="35000"/>
              </a:spcAft>
            </a:pPr>
            <a:r>
              <a:rPr lang="en-GB" sz="1300" dirty="0">
                <a:solidFill>
                  <a:prstClr val="black">
                    <a:hueOff val="0"/>
                    <a:satOff val="0"/>
                    <a:lumOff val="0"/>
                    <a:alphaOff val="0"/>
                  </a:prstClr>
                </a:solidFill>
                <a:latin typeface="Calibri" panose="020F0502020204030204"/>
              </a:rPr>
              <a:t>Assign presenter/co-organiser roles when scheduling meeting</a:t>
            </a:r>
          </a:p>
          <a:p>
            <a:pPr defTabSz="488803">
              <a:spcBef>
                <a:spcPct val="0"/>
              </a:spcBef>
              <a:spcAft>
                <a:spcPct val="35000"/>
              </a:spcAft>
            </a:pPr>
            <a:endParaRPr lang="en-GB" sz="1300" dirty="0">
              <a:solidFill>
                <a:prstClr val="black">
                  <a:hueOff val="0"/>
                  <a:satOff val="0"/>
                  <a:lumOff val="0"/>
                  <a:alphaOff val="0"/>
                </a:prstClr>
              </a:solidFill>
              <a:latin typeface="Calibri" panose="020F0502020204030204"/>
            </a:endParaRPr>
          </a:p>
          <a:p>
            <a:pPr defTabSz="488803">
              <a:spcBef>
                <a:spcPct val="0"/>
              </a:spcBef>
              <a:spcAft>
                <a:spcPct val="35000"/>
              </a:spcAft>
            </a:pPr>
            <a:r>
              <a:rPr lang="en-GB" sz="1300" dirty="0">
                <a:solidFill>
                  <a:prstClr val="black">
                    <a:hueOff val="0"/>
                    <a:satOff val="0"/>
                    <a:lumOff val="0"/>
                    <a:alphaOff val="0"/>
                  </a:prstClr>
                </a:solidFill>
                <a:latin typeface="Calibri" panose="020F0502020204030204"/>
              </a:rPr>
              <a:t>Teams Meeting Room enhancements – Direct Guest Join (join a Zoom, Cisco and soon, GoToMeeting and </a:t>
            </a:r>
            <a:r>
              <a:rPr lang="en-GB" sz="1300" dirty="0" err="1">
                <a:solidFill>
                  <a:prstClr val="black">
                    <a:hueOff val="0"/>
                    <a:satOff val="0"/>
                    <a:lumOff val="0"/>
                    <a:alphaOff val="0"/>
                  </a:prstClr>
                </a:solidFill>
                <a:latin typeface="Calibri" panose="020F0502020204030204"/>
              </a:rPr>
              <a:t>BlueJeans</a:t>
            </a:r>
            <a:r>
              <a:rPr lang="en-GB" sz="1300" dirty="0">
                <a:solidFill>
                  <a:prstClr val="black">
                    <a:hueOff val="0"/>
                    <a:satOff val="0"/>
                    <a:lumOff val="0"/>
                    <a:alphaOff val="0"/>
                  </a:prstClr>
                </a:solidFill>
                <a:latin typeface="Calibri" panose="020F0502020204030204"/>
              </a:rPr>
              <a:t> meetings from a Teams Room device) </a:t>
            </a:r>
          </a:p>
          <a:p>
            <a:pPr defTabSz="488803">
              <a:spcBef>
                <a:spcPct val="0"/>
              </a:spcBef>
              <a:spcAft>
                <a:spcPct val="35000"/>
              </a:spcAft>
            </a:pPr>
            <a:r>
              <a:rPr lang="en-GB" sz="1300" dirty="0">
                <a:solidFill>
                  <a:prstClr val="black">
                    <a:hueOff val="0"/>
                    <a:satOff val="0"/>
                    <a:lumOff val="0"/>
                    <a:alphaOff val="0"/>
                  </a:prstClr>
                </a:solidFill>
                <a:latin typeface="Calibri" panose="020F0502020204030204"/>
              </a:rPr>
              <a:t>New MTR devices</a:t>
            </a:r>
          </a:p>
          <a:p>
            <a:pPr defTabSz="488803">
              <a:spcBef>
                <a:spcPct val="0"/>
              </a:spcBef>
              <a:spcAft>
                <a:spcPct val="35000"/>
              </a:spcAft>
            </a:pPr>
            <a:r>
              <a:rPr lang="en-GB" sz="1300" dirty="0">
                <a:solidFill>
                  <a:prstClr val="black">
                    <a:hueOff val="0"/>
                    <a:satOff val="0"/>
                    <a:lumOff val="0"/>
                    <a:alphaOff val="0"/>
                  </a:prstClr>
                </a:solidFill>
                <a:latin typeface="Calibri" panose="020F0502020204030204"/>
              </a:rPr>
              <a:t>Manage Surface Hubs in Teams admin </a:t>
            </a:r>
            <a:r>
              <a:rPr lang="en-GB" sz="1300" dirty="0" err="1">
                <a:solidFill>
                  <a:prstClr val="black">
                    <a:hueOff val="0"/>
                    <a:satOff val="0"/>
                    <a:lumOff val="0"/>
                    <a:alphaOff val="0"/>
                  </a:prstClr>
                </a:solidFill>
                <a:latin typeface="Calibri" panose="020F0502020204030204"/>
              </a:rPr>
              <a:t>center</a:t>
            </a:r>
            <a:r>
              <a:rPr lang="en-GB" sz="1300" dirty="0">
                <a:solidFill>
                  <a:prstClr val="black">
                    <a:hueOff val="0"/>
                    <a:satOff val="0"/>
                    <a:lumOff val="0"/>
                    <a:alphaOff val="0"/>
                  </a:prstClr>
                </a:solidFill>
                <a:latin typeface="Calibri" panose="020F0502020204030204"/>
              </a:rPr>
              <a:t> </a:t>
            </a:r>
          </a:p>
          <a:p>
            <a:pPr defTabSz="488803">
              <a:spcBef>
                <a:spcPct val="0"/>
              </a:spcBef>
              <a:spcAft>
                <a:spcPct val="35000"/>
              </a:spcAft>
            </a:pPr>
            <a:endParaRPr lang="en-GB" sz="1300" dirty="0">
              <a:solidFill>
                <a:prstClr val="black">
                  <a:hueOff val="0"/>
                  <a:satOff val="0"/>
                  <a:lumOff val="0"/>
                  <a:alphaOff val="0"/>
                </a:prstClr>
              </a:solidFill>
              <a:latin typeface="Calibri" panose="020F0502020204030204"/>
            </a:endParaRPr>
          </a:p>
          <a:p>
            <a:pPr defTabSz="488803">
              <a:spcBef>
                <a:spcPct val="0"/>
              </a:spcBef>
              <a:spcAft>
                <a:spcPct val="35000"/>
              </a:spcAft>
            </a:pPr>
            <a:endParaRPr lang="en-US" sz="1300" dirty="0">
              <a:solidFill>
                <a:prstClr val="black">
                  <a:hueOff val="0"/>
                  <a:satOff val="0"/>
                  <a:lumOff val="0"/>
                  <a:alphaOff val="0"/>
                </a:prstClr>
              </a:solidFill>
              <a:latin typeface="Calibri" panose="020F0502020204030204"/>
            </a:endParaRPr>
          </a:p>
        </p:txBody>
      </p:sp>
      <p:sp>
        <p:nvSpPr>
          <p:cNvPr id="17" name="Rectangle 16" descr="Users">
            <a:extLst>
              <a:ext uri="{FF2B5EF4-FFF2-40B4-BE49-F238E27FC236}">
                <a16:creationId xmlns:a16="http://schemas.microsoft.com/office/drawing/2014/main" id="{A7480643-55F6-4434-B9ED-A2A76E157C3D}"/>
              </a:ext>
            </a:extLst>
          </p:cNvPr>
          <p:cNvSpPr/>
          <p:nvPr/>
        </p:nvSpPr>
        <p:spPr>
          <a:xfrm>
            <a:off x="8211672" y="1360207"/>
            <a:ext cx="668708" cy="668708"/>
          </a:xfrm>
          <a:prstGeom prst="rect">
            <a:avLst/>
          </a:prstGeom>
          <a: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p:spPr>
        <p:style>
          <a:lnRef idx="2">
            <a:scrgbClr r="0" g="0" b="0"/>
          </a:lnRef>
          <a:fillRef idx="1">
            <a:scrgbClr r="0" g="0" b="0"/>
          </a:fillRef>
          <a:effectRef idx="0">
            <a:schemeClr val="dk2">
              <a:hueOff val="0"/>
              <a:satOff val="0"/>
              <a:lumOff val="0"/>
              <a:alphaOff val="0"/>
            </a:schemeClr>
          </a:effectRef>
          <a:fontRef idx="minor">
            <a:schemeClr val="lt1"/>
          </a:fontRef>
        </p:style>
      </p:sp>
      <p:sp>
        <p:nvSpPr>
          <p:cNvPr id="18" name="Freeform: Shape 17">
            <a:extLst>
              <a:ext uri="{FF2B5EF4-FFF2-40B4-BE49-F238E27FC236}">
                <a16:creationId xmlns:a16="http://schemas.microsoft.com/office/drawing/2014/main" id="{EAFBEE8E-B269-4EDC-B2E8-F7C65CE9C1DA}"/>
              </a:ext>
            </a:extLst>
          </p:cNvPr>
          <p:cNvSpPr/>
          <p:nvPr/>
        </p:nvSpPr>
        <p:spPr>
          <a:xfrm>
            <a:off x="7913640" y="2131877"/>
            <a:ext cx="1541716" cy="662737"/>
          </a:xfrm>
          <a:custGeom>
            <a:avLst/>
            <a:gdLst>
              <a:gd name="connsiteX0" fmla="*/ 0 w 1911093"/>
              <a:gd name="connsiteY0" fmla="*/ 0 h 662910"/>
              <a:gd name="connsiteX1" fmla="*/ 1911093 w 1911093"/>
              <a:gd name="connsiteY1" fmla="*/ 0 h 662910"/>
              <a:gd name="connsiteX2" fmla="*/ 1911093 w 1911093"/>
              <a:gd name="connsiteY2" fmla="*/ 662910 h 662910"/>
              <a:gd name="connsiteX3" fmla="*/ 0 w 1911093"/>
              <a:gd name="connsiteY3" fmla="*/ 662910 h 662910"/>
              <a:gd name="connsiteX4" fmla="*/ 0 w 1911093"/>
              <a:gd name="connsiteY4" fmla="*/ 0 h 662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1093" h="662910">
                <a:moveTo>
                  <a:pt x="0" y="0"/>
                </a:moveTo>
                <a:lnTo>
                  <a:pt x="1911093" y="0"/>
                </a:lnTo>
                <a:lnTo>
                  <a:pt x="1911093" y="662910"/>
                </a:lnTo>
                <a:lnTo>
                  <a:pt x="0" y="662910"/>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algn="ctr" defTabSz="622113">
              <a:spcBef>
                <a:spcPct val="0"/>
              </a:spcBef>
              <a:spcAft>
                <a:spcPct val="35000"/>
              </a:spcAft>
              <a:defRPr b="1"/>
            </a:pPr>
            <a:r>
              <a:rPr lang="en-GB" sz="1600" b="1" dirty="0">
                <a:solidFill>
                  <a:prstClr val="white"/>
                </a:solidFill>
                <a:latin typeface="Calibri" panose="020F0502020204030204"/>
              </a:rPr>
              <a:t>Webinar updates</a:t>
            </a:r>
            <a:endParaRPr lang="en-US" sz="1600" b="1" dirty="0">
              <a:solidFill>
                <a:prstClr val="white"/>
              </a:solidFill>
              <a:latin typeface="Calibri" panose="020F0502020204030204"/>
            </a:endParaRPr>
          </a:p>
        </p:txBody>
      </p:sp>
      <p:sp>
        <p:nvSpPr>
          <p:cNvPr id="19" name="Freeform: Shape 18">
            <a:extLst>
              <a:ext uri="{FF2B5EF4-FFF2-40B4-BE49-F238E27FC236}">
                <a16:creationId xmlns:a16="http://schemas.microsoft.com/office/drawing/2014/main" id="{FE89FF2D-F38D-4476-AA75-B0EE26D0CF39}"/>
              </a:ext>
            </a:extLst>
          </p:cNvPr>
          <p:cNvSpPr/>
          <p:nvPr/>
        </p:nvSpPr>
        <p:spPr>
          <a:xfrm>
            <a:off x="7667279" y="3280008"/>
            <a:ext cx="1910595" cy="2484393"/>
          </a:xfrm>
          <a:custGeom>
            <a:avLst/>
            <a:gdLst>
              <a:gd name="connsiteX0" fmla="*/ 0 w 1911093"/>
              <a:gd name="connsiteY0" fmla="*/ 0 h 2485040"/>
              <a:gd name="connsiteX1" fmla="*/ 1911093 w 1911093"/>
              <a:gd name="connsiteY1" fmla="*/ 0 h 2485040"/>
              <a:gd name="connsiteX2" fmla="*/ 1911093 w 1911093"/>
              <a:gd name="connsiteY2" fmla="*/ 2485040 h 2485040"/>
              <a:gd name="connsiteX3" fmla="*/ 0 w 1911093"/>
              <a:gd name="connsiteY3" fmla="*/ 2485040 h 2485040"/>
              <a:gd name="connsiteX4" fmla="*/ 0 w 1911093"/>
              <a:gd name="connsiteY4" fmla="*/ 0 h 2485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1093" h="2485040">
                <a:moveTo>
                  <a:pt x="0" y="0"/>
                </a:moveTo>
                <a:lnTo>
                  <a:pt x="1911093" y="0"/>
                </a:lnTo>
                <a:lnTo>
                  <a:pt x="1911093" y="2485040"/>
                </a:lnTo>
                <a:lnTo>
                  <a:pt x="0" y="2485040"/>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defTabSz="488803">
              <a:spcBef>
                <a:spcPct val="0"/>
              </a:spcBef>
              <a:spcAft>
                <a:spcPct val="35000"/>
              </a:spcAft>
            </a:pPr>
            <a:r>
              <a:rPr lang="en-GB" sz="1300" dirty="0">
                <a:solidFill>
                  <a:prstClr val="black">
                    <a:hueOff val="0"/>
                    <a:satOff val="0"/>
                    <a:lumOff val="0"/>
                    <a:alphaOff val="0"/>
                  </a:prstClr>
                </a:solidFill>
                <a:latin typeface="Calibri" panose="020F0502020204030204"/>
              </a:rPr>
              <a:t>Virtual green room – allow speakers to socialise, monitor chat, do Q&amp;A, share content etc.</a:t>
            </a:r>
          </a:p>
          <a:p>
            <a:pPr defTabSz="488803">
              <a:spcBef>
                <a:spcPct val="0"/>
              </a:spcBef>
              <a:spcAft>
                <a:spcPct val="35000"/>
              </a:spcAft>
            </a:pPr>
            <a:r>
              <a:rPr lang="en-GB" sz="1300" dirty="0">
                <a:solidFill>
                  <a:prstClr val="black">
                    <a:hueOff val="0"/>
                    <a:satOff val="0"/>
                    <a:lumOff val="0"/>
                    <a:alphaOff val="0"/>
                  </a:prstClr>
                </a:solidFill>
                <a:latin typeface="Calibri" panose="020F0502020204030204"/>
              </a:rPr>
              <a:t>Improved control of attendee experience (e.g. hide presenters and shared content until a certain time)</a:t>
            </a:r>
          </a:p>
          <a:p>
            <a:pPr defTabSz="488803">
              <a:spcBef>
                <a:spcPct val="0"/>
              </a:spcBef>
              <a:spcAft>
                <a:spcPct val="35000"/>
              </a:spcAft>
            </a:pPr>
            <a:endParaRPr lang="en-GB" sz="1300" dirty="0">
              <a:solidFill>
                <a:prstClr val="black">
                  <a:hueOff val="0"/>
                  <a:satOff val="0"/>
                  <a:lumOff val="0"/>
                  <a:alphaOff val="0"/>
                </a:prstClr>
              </a:solidFill>
              <a:latin typeface="Calibri" panose="020F0502020204030204"/>
            </a:endParaRPr>
          </a:p>
          <a:p>
            <a:pPr defTabSz="488803">
              <a:spcBef>
                <a:spcPct val="0"/>
              </a:spcBef>
              <a:spcAft>
                <a:spcPct val="35000"/>
              </a:spcAft>
            </a:pPr>
            <a:endParaRPr lang="en-GB" sz="1300" dirty="0">
              <a:solidFill>
                <a:prstClr val="black">
                  <a:hueOff val="0"/>
                  <a:satOff val="0"/>
                  <a:lumOff val="0"/>
                  <a:alphaOff val="0"/>
                </a:prstClr>
              </a:solidFill>
              <a:latin typeface="Calibri" panose="020F0502020204030204"/>
            </a:endParaRPr>
          </a:p>
          <a:p>
            <a:pPr defTabSz="488803">
              <a:spcBef>
                <a:spcPct val="0"/>
              </a:spcBef>
              <a:spcAft>
                <a:spcPct val="35000"/>
              </a:spcAft>
            </a:pPr>
            <a:endParaRPr lang="en-US" sz="1300" dirty="0">
              <a:solidFill>
                <a:prstClr val="black">
                  <a:hueOff val="0"/>
                  <a:satOff val="0"/>
                  <a:lumOff val="0"/>
                  <a:alphaOff val="0"/>
                </a:prstClr>
              </a:solidFill>
              <a:latin typeface="Calibri" panose="020F0502020204030204"/>
            </a:endParaRPr>
          </a:p>
        </p:txBody>
      </p:sp>
      <p:sp>
        <p:nvSpPr>
          <p:cNvPr id="20" name="Freeform: Shape 19">
            <a:extLst>
              <a:ext uri="{FF2B5EF4-FFF2-40B4-BE49-F238E27FC236}">
                <a16:creationId xmlns:a16="http://schemas.microsoft.com/office/drawing/2014/main" id="{A9404E19-3760-4E5F-AD3B-69736D23DB07}"/>
              </a:ext>
            </a:extLst>
          </p:cNvPr>
          <p:cNvSpPr/>
          <p:nvPr/>
        </p:nvSpPr>
        <p:spPr>
          <a:xfrm>
            <a:off x="10342816" y="2173039"/>
            <a:ext cx="956750" cy="205073"/>
          </a:xfrm>
          <a:custGeom>
            <a:avLst/>
            <a:gdLst>
              <a:gd name="connsiteX0" fmla="*/ 0 w 1911093"/>
              <a:gd name="connsiteY0" fmla="*/ 0 h 662910"/>
              <a:gd name="connsiteX1" fmla="*/ 1911093 w 1911093"/>
              <a:gd name="connsiteY1" fmla="*/ 0 h 662910"/>
              <a:gd name="connsiteX2" fmla="*/ 1911093 w 1911093"/>
              <a:gd name="connsiteY2" fmla="*/ 662910 h 662910"/>
              <a:gd name="connsiteX3" fmla="*/ 0 w 1911093"/>
              <a:gd name="connsiteY3" fmla="*/ 662910 h 662910"/>
              <a:gd name="connsiteX4" fmla="*/ 0 w 1911093"/>
              <a:gd name="connsiteY4" fmla="*/ 0 h 662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1093" h="662910">
                <a:moveTo>
                  <a:pt x="0" y="0"/>
                </a:moveTo>
                <a:lnTo>
                  <a:pt x="1911093" y="0"/>
                </a:lnTo>
                <a:lnTo>
                  <a:pt x="1911093" y="662910"/>
                </a:lnTo>
                <a:lnTo>
                  <a:pt x="0" y="662910"/>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algn="ctr" defTabSz="622113">
              <a:spcBef>
                <a:spcPct val="0"/>
              </a:spcBef>
              <a:spcAft>
                <a:spcPct val="35000"/>
              </a:spcAft>
              <a:defRPr b="1"/>
            </a:pPr>
            <a:r>
              <a:rPr lang="en-US" sz="1600" b="1" dirty="0">
                <a:solidFill>
                  <a:prstClr val="white"/>
                </a:solidFill>
                <a:latin typeface="Calibri" panose="020F0502020204030204"/>
              </a:rPr>
              <a:t>Other</a:t>
            </a:r>
          </a:p>
        </p:txBody>
      </p:sp>
      <p:sp>
        <p:nvSpPr>
          <p:cNvPr id="21" name="Freeform: Shape 20">
            <a:extLst>
              <a:ext uri="{FF2B5EF4-FFF2-40B4-BE49-F238E27FC236}">
                <a16:creationId xmlns:a16="http://schemas.microsoft.com/office/drawing/2014/main" id="{6970E9E9-FC9F-4714-BB14-66E6668AC16E}"/>
              </a:ext>
            </a:extLst>
          </p:cNvPr>
          <p:cNvSpPr/>
          <p:nvPr/>
        </p:nvSpPr>
        <p:spPr>
          <a:xfrm>
            <a:off x="10112318" y="3282425"/>
            <a:ext cx="1910595" cy="2484393"/>
          </a:xfrm>
          <a:custGeom>
            <a:avLst/>
            <a:gdLst>
              <a:gd name="connsiteX0" fmla="*/ 0 w 1911093"/>
              <a:gd name="connsiteY0" fmla="*/ 0 h 2485040"/>
              <a:gd name="connsiteX1" fmla="*/ 1911093 w 1911093"/>
              <a:gd name="connsiteY1" fmla="*/ 0 h 2485040"/>
              <a:gd name="connsiteX2" fmla="*/ 1911093 w 1911093"/>
              <a:gd name="connsiteY2" fmla="*/ 2485040 h 2485040"/>
              <a:gd name="connsiteX3" fmla="*/ 0 w 1911093"/>
              <a:gd name="connsiteY3" fmla="*/ 2485040 h 2485040"/>
              <a:gd name="connsiteX4" fmla="*/ 0 w 1911093"/>
              <a:gd name="connsiteY4" fmla="*/ 0 h 2485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1093" h="2485040">
                <a:moveTo>
                  <a:pt x="0" y="0"/>
                </a:moveTo>
                <a:lnTo>
                  <a:pt x="1911093" y="0"/>
                </a:lnTo>
                <a:lnTo>
                  <a:pt x="1911093" y="2485040"/>
                </a:lnTo>
                <a:lnTo>
                  <a:pt x="0" y="2485040"/>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defTabSz="488803">
              <a:spcBef>
                <a:spcPct val="0"/>
              </a:spcBef>
              <a:spcAft>
                <a:spcPct val="35000"/>
              </a:spcAft>
            </a:pPr>
            <a:r>
              <a:rPr lang="en-GB" sz="1300" dirty="0">
                <a:solidFill>
                  <a:prstClr val="black">
                    <a:hueOff val="0"/>
                    <a:satOff val="0"/>
                    <a:lumOff val="0"/>
                    <a:alphaOff val="0"/>
                  </a:prstClr>
                </a:solidFill>
                <a:latin typeface="Calibri" panose="020F0502020204030204"/>
              </a:rPr>
              <a:t>Loop components in Teams (real time co-authoring of notes, lists, tables, tasks etc. which are used elsewhere) </a:t>
            </a:r>
          </a:p>
          <a:p>
            <a:pPr defTabSz="488803">
              <a:spcBef>
                <a:spcPct val="0"/>
              </a:spcBef>
              <a:spcAft>
                <a:spcPct val="35000"/>
              </a:spcAft>
            </a:pPr>
            <a:r>
              <a:rPr lang="en-GB" sz="1300" dirty="0">
                <a:solidFill>
                  <a:prstClr val="black">
                    <a:hueOff val="0"/>
                    <a:satOff val="0"/>
                    <a:lumOff val="0"/>
                    <a:alphaOff val="0"/>
                  </a:prstClr>
                </a:solidFill>
                <a:latin typeface="Calibri" panose="020F0502020204030204"/>
              </a:rPr>
              <a:t>Delayed delivery of chat messages</a:t>
            </a:r>
          </a:p>
          <a:p>
            <a:pPr defTabSz="488803">
              <a:spcBef>
                <a:spcPct val="0"/>
              </a:spcBef>
              <a:spcAft>
                <a:spcPct val="35000"/>
              </a:spcAft>
            </a:pPr>
            <a:r>
              <a:rPr lang="en-GB" sz="1300" dirty="0">
                <a:solidFill>
                  <a:prstClr val="black">
                    <a:hueOff val="0"/>
                    <a:satOff val="0"/>
                    <a:lumOff val="0"/>
                    <a:alphaOff val="0"/>
                  </a:prstClr>
                </a:solidFill>
                <a:latin typeface="Calibri" panose="020F0502020204030204"/>
              </a:rPr>
              <a:t>Improved search experience</a:t>
            </a:r>
          </a:p>
          <a:p>
            <a:pPr defTabSz="488803">
              <a:spcBef>
                <a:spcPct val="0"/>
              </a:spcBef>
              <a:spcAft>
                <a:spcPct val="35000"/>
              </a:spcAft>
            </a:pPr>
            <a:r>
              <a:rPr lang="en-GB" sz="1300" dirty="0">
                <a:solidFill>
                  <a:prstClr val="black">
                    <a:hueOff val="0"/>
                    <a:satOff val="0"/>
                    <a:lumOff val="0"/>
                    <a:alphaOff val="0"/>
                  </a:prstClr>
                </a:solidFill>
                <a:latin typeface="Calibri" panose="020F0502020204030204"/>
              </a:rPr>
              <a:t>Microsoft Editor + Context IQ in Teams  –  auto suggestions to insert a Loop component, document link, suggested meeting time (based on availability), record from D365 or frequently used info</a:t>
            </a:r>
          </a:p>
          <a:p>
            <a:pPr defTabSz="488803">
              <a:spcBef>
                <a:spcPct val="0"/>
              </a:spcBef>
              <a:spcAft>
                <a:spcPct val="35000"/>
              </a:spcAft>
            </a:pPr>
            <a:endParaRPr lang="en-GB" sz="1300" dirty="0">
              <a:solidFill>
                <a:prstClr val="black">
                  <a:hueOff val="0"/>
                  <a:satOff val="0"/>
                  <a:lumOff val="0"/>
                  <a:alphaOff val="0"/>
                </a:prstClr>
              </a:solidFill>
              <a:latin typeface="Calibri" panose="020F0502020204030204"/>
            </a:endParaRPr>
          </a:p>
          <a:p>
            <a:pPr defTabSz="488803">
              <a:spcBef>
                <a:spcPct val="0"/>
              </a:spcBef>
              <a:spcAft>
                <a:spcPct val="35000"/>
              </a:spcAft>
            </a:pPr>
            <a:endParaRPr lang="en-GB" sz="1300" dirty="0">
              <a:solidFill>
                <a:prstClr val="black">
                  <a:hueOff val="0"/>
                  <a:satOff val="0"/>
                  <a:lumOff val="0"/>
                  <a:alphaOff val="0"/>
                </a:prstClr>
              </a:solidFill>
              <a:latin typeface="Calibri" panose="020F0502020204030204"/>
            </a:endParaRPr>
          </a:p>
        </p:txBody>
      </p:sp>
      <p:sp>
        <p:nvSpPr>
          <p:cNvPr id="22" name="Rectangle 21">
            <a:extLst>
              <a:ext uri="{FF2B5EF4-FFF2-40B4-BE49-F238E27FC236}">
                <a16:creationId xmlns:a16="http://schemas.microsoft.com/office/drawing/2014/main" id="{3CA8927C-7249-42CE-A2C7-D60C671D5DDC}"/>
              </a:ext>
            </a:extLst>
          </p:cNvPr>
          <p:cNvSpPr/>
          <p:nvPr/>
        </p:nvSpPr>
        <p:spPr>
          <a:xfrm>
            <a:off x="602467" y="2662778"/>
            <a:ext cx="1476079" cy="377217"/>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r>
              <a:rPr lang="en-GB" sz="1100" b="1" dirty="0">
                <a:solidFill>
                  <a:prstClr val="white"/>
                </a:solidFill>
                <a:latin typeface="Calibri" panose="020F0502020204030204"/>
              </a:rPr>
              <a:t>Delayed</a:t>
            </a:r>
            <a:r>
              <a:rPr lang="en-GB" sz="1100" dirty="0">
                <a:solidFill>
                  <a:prstClr val="white"/>
                </a:solidFill>
                <a:latin typeface="Calibri" panose="020F0502020204030204"/>
              </a:rPr>
              <a:t> – preview </a:t>
            </a:r>
            <a:br>
              <a:rPr lang="en-GB" sz="1100" dirty="0">
                <a:solidFill>
                  <a:prstClr val="white"/>
                </a:solidFill>
                <a:latin typeface="Calibri" panose="020F0502020204030204"/>
              </a:rPr>
            </a:br>
            <a:r>
              <a:rPr lang="en-GB" sz="1100" dirty="0">
                <a:solidFill>
                  <a:prstClr val="white"/>
                </a:solidFill>
                <a:latin typeface="Calibri" panose="020F0502020204030204"/>
              </a:rPr>
              <a:t>Q1 2022</a:t>
            </a:r>
          </a:p>
        </p:txBody>
      </p:sp>
      <p:sp>
        <p:nvSpPr>
          <p:cNvPr id="23" name="Rectangle 22">
            <a:extLst>
              <a:ext uri="{FF2B5EF4-FFF2-40B4-BE49-F238E27FC236}">
                <a16:creationId xmlns:a16="http://schemas.microsoft.com/office/drawing/2014/main" id="{35D141F7-D920-4411-93BE-DF73631BAB7D}"/>
              </a:ext>
            </a:extLst>
          </p:cNvPr>
          <p:cNvSpPr/>
          <p:nvPr/>
        </p:nvSpPr>
        <p:spPr>
          <a:xfrm>
            <a:off x="3047607" y="2655756"/>
            <a:ext cx="1476079" cy="377217"/>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r>
              <a:rPr lang="en-GB" sz="1100" dirty="0">
                <a:solidFill>
                  <a:prstClr val="white"/>
                </a:solidFill>
                <a:latin typeface="Calibri" panose="020F0502020204030204"/>
              </a:rPr>
              <a:t>Release – “soon”</a:t>
            </a:r>
          </a:p>
        </p:txBody>
      </p:sp>
      <p:sp>
        <p:nvSpPr>
          <p:cNvPr id="24" name="Rectangle 23">
            <a:extLst>
              <a:ext uri="{FF2B5EF4-FFF2-40B4-BE49-F238E27FC236}">
                <a16:creationId xmlns:a16="http://schemas.microsoft.com/office/drawing/2014/main" id="{B33A0160-E03B-4892-ACAE-F50DE23A6811}"/>
              </a:ext>
            </a:extLst>
          </p:cNvPr>
          <p:cNvSpPr/>
          <p:nvPr/>
        </p:nvSpPr>
        <p:spPr>
          <a:xfrm>
            <a:off x="5340152" y="2655756"/>
            <a:ext cx="1476079" cy="377217"/>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r>
              <a:rPr lang="en-GB" sz="1100" dirty="0">
                <a:solidFill>
                  <a:prstClr val="white"/>
                </a:solidFill>
                <a:latin typeface="Calibri" panose="020F0502020204030204"/>
              </a:rPr>
              <a:t>Preview – first half </a:t>
            </a:r>
            <a:br>
              <a:rPr lang="en-GB" sz="1100" dirty="0">
                <a:solidFill>
                  <a:prstClr val="white"/>
                </a:solidFill>
                <a:latin typeface="Calibri" panose="020F0502020204030204"/>
              </a:rPr>
            </a:br>
            <a:r>
              <a:rPr lang="en-GB" sz="1100" dirty="0">
                <a:solidFill>
                  <a:prstClr val="white"/>
                </a:solidFill>
                <a:latin typeface="Calibri" panose="020F0502020204030204"/>
              </a:rPr>
              <a:t>of 2022</a:t>
            </a:r>
          </a:p>
        </p:txBody>
      </p:sp>
      <p:sp>
        <p:nvSpPr>
          <p:cNvPr id="25" name="Rectangle 24">
            <a:extLst>
              <a:ext uri="{FF2B5EF4-FFF2-40B4-BE49-F238E27FC236}">
                <a16:creationId xmlns:a16="http://schemas.microsoft.com/office/drawing/2014/main" id="{D4F5E5DE-4A5C-4598-AC62-79106672BB7A}"/>
              </a:ext>
            </a:extLst>
          </p:cNvPr>
          <p:cNvSpPr/>
          <p:nvPr/>
        </p:nvSpPr>
        <p:spPr>
          <a:xfrm>
            <a:off x="7807988" y="2662778"/>
            <a:ext cx="1476079" cy="377217"/>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r>
              <a:rPr lang="en-GB" sz="1100" dirty="0">
                <a:solidFill>
                  <a:prstClr val="white"/>
                </a:solidFill>
                <a:latin typeface="Calibri" panose="020F0502020204030204"/>
              </a:rPr>
              <a:t>Preview – early 2022</a:t>
            </a:r>
          </a:p>
        </p:txBody>
      </p:sp>
      <p:sp>
        <p:nvSpPr>
          <p:cNvPr id="26" name="Rectangle 25">
            <a:extLst>
              <a:ext uri="{FF2B5EF4-FFF2-40B4-BE49-F238E27FC236}">
                <a16:creationId xmlns:a16="http://schemas.microsoft.com/office/drawing/2014/main" id="{D155EC29-E188-4302-8B38-9E232229DC1D}"/>
              </a:ext>
            </a:extLst>
          </p:cNvPr>
          <p:cNvSpPr/>
          <p:nvPr/>
        </p:nvSpPr>
        <p:spPr>
          <a:xfrm>
            <a:off x="10083152" y="2631698"/>
            <a:ext cx="1476079" cy="377217"/>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r>
              <a:rPr lang="en-GB" sz="1100" dirty="0">
                <a:solidFill>
                  <a:prstClr val="white"/>
                </a:solidFill>
                <a:latin typeface="Calibri" panose="020F0502020204030204"/>
              </a:rPr>
              <a:t>Various</a:t>
            </a:r>
          </a:p>
        </p:txBody>
      </p:sp>
      <p:pic>
        <p:nvPicPr>
          <p:cNvPr id="27" name="Graphic 26" descr="Gears with solid fill">
            <a:extLst>
              <a:ext uri="{FF2B5EF4-FFF2-40B4-BE49-F238E27FC236}">
                <a16:creationId xmlns:a16="http://schemas.microsoft.com/office/drawing/2014/main" id="{469686B3-8ED9-4E11-8694-C2FD70B5D5D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569027" y="1467560"/>
            <a:ext cx="504326" cy="504326"/>
          </a:xfrm>
          <a:prstGeom prst="rect">
            <a:avLst/>
          </a:prstGeom>
        </p:spPr>
      </p:pic>
      <p:pic>
        <p:nvPicPr>
          <p:cNvPr id="28" name="Picture 27">
            <a:extLst>
              <a:ext uri="{FF2B5EF4-FFF2-40B4-BE49-F238E27FC236}">
                <a16:creationId xmlns:a16="http://schemas.microsoft.com/office/drawing/2014/main" id="{1812FB3E-83DE-496F-85A9-4616D52405E0}"/>
              </a:ext>
            </a:extLst>
          </p:cNvPr>
          <p:cNvPicPr>
            <a:picLocks noChangeAspect="1"/>
          </p:cNvPicPr>
          <p:nvPr/>
        </p:nvPicPr>
        <p:blipFill>
          <a:blip r:embed="rId10"/>
          <a:stretch>
            <a:fillRect/>
          </a:stretch>
        </p:blipFill>
        <p:spPr>
          <a:xfrm>
            <a:off x="10455041" y="150742"/>
            <a:ext cx="1519555" cy="161259"/>
          </a:xfrm>
          <a:prstGeom prst="rect">
            <a:avLst/>
          </a:prstGeom>
        </p:spPr>
      </p:pic>
      <p:pic>
        <p:nvPicPr>
          <p:cNvPr id="29" name="Picture 2" descr="Feel true presence with Microsoft Mesh.">
            <a:extLst>
              <a:ext uri="{FF2B5EF4-FFF2-40B4-BE49-F238E27FC236}">
                <a16:creationId xmlns:a16="http://schemas.microsoft.com/office/drawing/2014/main" id="{4A392BA9-A2A0-49CF-97D5-5CF1C314DFEF}"/>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36484" t="21509" r="37750" b="24255"/>
          <a:stretch/>
        </p:blipFill>
        <p:spPr bwMode="auto">
          <a:xfrm>
            <a:off x="5764566" y="1355816"/>
            <a:ext cx="627249" cy="531341"/>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9">
            <a:extLst>
              <a:ext uri="{FF2B5EF4-FFF2-40B4-BE49-F238E27FC236}">
                <a16:creationId xmlns:a16="http://schemas.microsoft.com/office/drawing/2014/main" id="{3843FE4E-8919-49B7-AA18-1A21A486112D}"/>
              </a:ext>
            </a:extLst>
          </p:cNvPr>
          <p:cNvPicPr>
            <a:picLocks noChangeAspect="1"/>
          </p:cNvPicPr>
          <p:nvPr/>
        </p:nvPicPr>
        <p:blipFill>
          <a:blip r:embed="rId12"/>
          <a:stretch>
            <a:fillRect/>
          </a:stretch>
        </p:blipFill>
        <p:spPr>
          <a:xfrm>
            <a:off x="5482615" y="5032537"/>
            <a:ext cx="1247459" cy="1461717"/>
          </a:xfrm>
          <a:prstGeom prst="rect">
            <a:avLst/>
          </a:prstGeom>
        </p:spPr>
      </p:pic>
      <p:sp>
        <p:nvSpPr>
          <p:cNvPr id="31" name="Title 1">
            <a:extLst>
              <a:ext uri="{FF2B5EF4-FFF2-40B4-BE49-F238E27FC236}">
                <a16:creationId xmlns:a16="http://schemas.microsoft.com/office/drawing/2014/main" id="{EDCE70E6-1529-41A6-B952-97F697A8F798}"/>
              </a:ext>
            </a:extLst>
          </p:cNvPr>
          <p:cNvSpPr txBox="1">
            <a:spLocks/>
          </p:cNvSpPr>
          <p:nvPr/>
        </p:nvSpPr>
        <p:spPr>
          <a:xfrm>
            <a:off x="4791" y="6321352"/>
            <a:ext cx="2359254" cy="622088"/>
          </a:xfrm>
          <a:prstGeom prst="rect">
            <a:avLst/>
          </a:prstGeom>
        </p:spPr>
        <p:txBody>
          <a:bodyPr vert="horz" lIns="91416" tIns="45708" rIns="91416" bIns="45708" rtlCol="0" anchor="ctr">
            <a:normAutofit/>
          </a:bodyPr>
          <a:lstStyle>
            <a:lvl1pPr algn="l" defTabSz="914126" rtl="0" eaLnBrk="1" latinLnBrk="0" hangingPunct="1">
              <a:lnSpc>
                <a:spcPct val="90000"/>
              </a:lnSpc>
              <a:spcBef>
                <a:spcPct val="0"/>
              </a:spcBef>
              <a:buNone/>
              <a:defRPr sz="4399" kern="1200">
                <a:solidFill>
                  <a:schemeClr val="tx1"/>
                </a:solidFill>
                <a:latin typeface="+mj-lt"/>
                <a:ea typeface="+mj-ea"/>
                <a:cs typeface="+mj-cs"/>
              </a:defRPr>
            </a:lvl1pPr>
          </a:lstStyle>
          <a:p>
            <a:pPr defTabSz="913852"/>
            <a:r>
              <a:rPr lang="en-GB" sz="1200" b="1" dirty="0">
                <a:solidFill>
                  <a:srgbClr val="44546A"/>
                </a:solidFill>
                <a:latin typeface="Calibri Light" panose="020F0302020204030204"/>
              </a:rPr>
              <a:t>Chris O’Brien</a:t>
            </a:r>
          </a:p>
          <a:p>
            <a:pPr defTabSz="913852"/>
            <a:r>
              <a:rPr lang="en-GB" sz="1200" b="1" dirty="0">
                <a:solidFill>
                  <a:srgbClr val="44546A"/>
                </a:solidFill>
                <a:latin typeface="Calibri Light" panose="020F0302020204030204"/>
              </a:rPr>
              <a:t>www.sharepointnutsandbolts.com</a:t>
            </a:r>
          </a:p>
        </p:txBody>
      </p:sp>
    </p:spTree>
    <p:extLst>
      <p:ext uri="{BB962C8B-B14F-4D97-AF65-F5344CB8AC3E}">
        <p14:creationId xmlns:p14="http://schemas.microsoft.com/office/powerpoint/2010/main" val="2830943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EEC4DB49-DACD-4770-9988-60B300DF9EA9}"/>
              </a:ext>
            </a:extLst>
          </p:cNvPr>
          <p:cNvSpPr/>
          <p:nvPr/>
        </p:nvSpPr>
        <p:spPr>
          <a:xfrm>
            <a:off x="-27992" y="855678"/>
            <a:ext cx="7790867" cy="6018982"/>
          </a:xfrm>
          <a:custGeom>
            <a:avLst/>
            <a:gdLst>
              <a:gd name="connsiteX0" fmla="*/ 9331 w 7809723"/>
              <a:gd name="connsiteY0" fmla="*/ 0 h 5999583"/>
              <a:gd name="connsiteX1" fmla="*/ 7809723 w 7809723"/>
              <a:gd name="connsiteY1" fmla="*/ 0 h 5999583"/>
              <a:gd name="connsiteX2" fmla="*/ 5617029 w 7809723"/>
              <a:gd name="connsiteY2" fmla="*/ 5999583 h 5999583"/>
              <a:gd name="connsiteX3" fmla="*/ 0 w 7809723"/>
              <a:gd name="connsiteY3" fmla="*/ 5980922 h 5999583"/>
              <a:gd name="connsiteX4" fmla="*/ 9331 w 7809723"/>
              <a:gd name="connsiteY4" fmla="*/ 0 h 59995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09723" h="5999583">
                <a:moveTo>
                  <a:pt x="9331" y="0"/>
                </a:moveTo>
                <a:lnTo>
                  <a:pt x="7809723" y="0"/>
                </a:lnTo>
                <a:lnTo>
                  <a:pt x="5617029" y="5999583"/>
                </a:lnTo>
                <a:lnTo>
                  <a:pt x="0" y="5980922"/>
                </a:lnTo>
                <a:cubicBezTo>
                  <a:pt x="6220" y="3987281"/>
                  <a:pt x="12441" y="1993641"/>
                  <a:pt x="9331" y="0"/>
                </a:cubicBez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Freeform: Shape 4">
            <a:extLst>
              <a:ext uri="{FF2B5EF4-FFF2-40B4-BE49-F238E27FC236}">
                <a16:creationId xmlns:a16="http://schemas.microsoft.com/office/drawing/2014/main" id="{C48E3DBA-CD77-4AE5-9964-BFB375712EAB}"/>
              </a:ext>
            </a:extLst>
          </p:cNvPr>
          <p:cNvSpPr/>
          <p:nvPr/>
        </p:nvSpPr>
        <p:spPr>
          <a:xfrm>
            <a:off x="5663682" y="839019"/>
            <a:ext cx="6531427" cy="6018982"/>
          </a:xfrm>
          <a:custGeom>
            <a:avLst/>
            <a:gdLst>
              <a:gd name="connsiteX0" fmla="*/ 2146041 w 6466114"/>
              <a:gd name="connsiteY0" fmla="*/ 0 h 5990253"/>
              <a:gd name="connsiteX1" fmla="*/ 0 w 6466114"/>
              <a:gd name="connsiteY1" fmla="*/ 5990253 h 5990253"/>
              <a:gd name="connsiteX2" fmla="*/ 6456784 w 6466114"/>
              <a:gd name="connsiteY2" fmla="*/ 5962261 h 5990253"/>
              <a:gd name="connsiteX3" fmla="*/ 6466114 w 6466114"/>
              <a:gd name="connsiteY3" fmla="*/ 9331 h 5990253"/>
              <a:gd name="connsiteX4" fmla="*/ 2146041 w 6466114"/>
              <a:gd name="connsiteY4" fmla="*/ 0 h 5990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6114" h="5990253">
                <a:moveTo>
                  <a:pt x="2146041" y="0"/>
                </a:moveTo>
                <a:lnTo>
                  <a:pt x="0" y="5990253"/>
                </a:lnTo>
                <a:lnTo>
                  <a:pt x="6456784" y="5962261"/>
                </a:lnTo>
                <a:lnTo>
                  <a:pt x="6466114" y="9331"/>
                </a:lnTo>
                <a:lnTo>
                  <a:pt x="2146041" y="0"/>
                </a:lnTo>
                <a:close/>
              </a:path>
            </a:pathLst>
          </a:custGeom>
          <a:solidFill>
            <a:srgbClr val="333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Straight Arrow Connector 5">
            <a:extLst>
              <a:ext uri="{FF2B5EF4-FFF2-40B4-BE49-F238E27FC236}">
                <a16:creationId xmlns:a16="http://schemas.microsoft.com/office/drawing/2014/main" id="{E369F3AD-7979-4DCB-9A33-AE26B4C85E78}"/>
              </a:ext>
            </a:extLst>
          </p:cNvPr>
          <p:cNvCxnSpPr>
            <a:cxnSpLocks/>
          </p:cNvCxnSpPr>
          <p:nvPr/>
        </p:nvCxnSpPr>
        <p:spPr>
          <a:xfrm>
            <a:off x="6619274" y="3770394"/>
            <a:ext cx="678391" cy="565219"/>
          </a:xfrm>
          <a:prstGeom prst="straightConnector1">
            <a:avLst/>
          </a:prstGeom>
          <a:ln w="31750">
            <a:solidFill>
              <a:schemeClr val="accent2">
                <a:lumMod val="60000"/>
                <a:lumOff val="40000"/>
              </a:schemeClr>
            </a:solidFill>
            <a:tailEnd type="triangle"/>
          </a:ln>
        </p:spPr>
        <p:style>
          <a:lnRef idx="1">
            <a:schemeClr val="accent2"/>
          </a:lnRef>
          <a:fillRef idx="0">
            <a:schemeClr val="accent2"/>
          </a:fillRef>
          <a:effectRef idx="0">
            <a:schemeClr val="accent2"/>
          </a:effectRef>
          <a:fontRef idx="minor">
            <a:schemeClr val="tx1"/>
          </a:fontRef>
        </p:style>
      </p:cxnSp>
      <p:sp>
        <p:nvSpPr>
          <p:cNvPr id="9" name="Freeform: Shape 8">
            <a:extLst>
              <a:ext uri="{FF2B5EF4-FFF2-40B4-BE49-F238E27FC236}">
                <a16:creationId xmlns:a16="http://schemas.microsoft.com/office/drawing/2014/main" id="{93210253-2967-428C-9735-A21127C864D7}"/>
              </a:ext>
            </a:extLst>
          </p:cNvPr>
          <p:cNvSpPr/>
          <p:nvPr/>
        </p:nvSpPr>
        <p:spPr>
          <a:xfrm>
            <a:off x="239307" y="933595"/>
            <a:ext cx="7202619" cy="362720"/>
          </a:xfrm>
          <a:custGeom>
            <a:avLst/>
            <a:gdLst>
              <a:gd name="connsiteX0" fmla="*/ 0 w 5977204"/>
              <a:gd name="connsiteY0" fmla="*/ 67959 h 407745"/>
              <a:gd name="connsiteX1" fmla="*/ 67959 w 5977204"/>
              <a:gd name="connsiteY1" fmla="*/ 0 h 407745"/>
              <a:gd name="connsiteX2" fmla="*/ 5909245 w 5977204"/>
              <a:gd name="connsiteY2" fmla="*/ 0 h 407745"/>
              <a:gd name="connsiteX3" fmla="*/ 5977204 w 5977204"/>
              <a:gd name="connsiteY3" fmla="*/ 67959 h 407745"/>
              <a:gd name="connsiteX4" fmla="*/ 5977204 w 5977204"/>
              <a:gd name="connsiteY4" fmla="*/ 339786 h 407745"/>
              <a:gd name="connsiteX5" fmla="*/ 5909245 w 5977204"/>
              <a:gd name="connsiteY5" fmla="*/ 407745 h 407745"/>
              <a:gd name="connsiteX6" fmla="*/ 67959 w 5977204"/>
              <a:gd name="connsiteY6" fmla="*/ 407745 h 407745"/>
              <a:gd name="connsiteX7" fmla="*/ 0 w 5977204"/>
              <a:gd name="connsiteY7" fmla="*/ 339786 h 407745"/>
              <a:gd name="connsiteX8" fmla="*/ 0 w 5977204"/>
              <a:gd name="connsiteY8" fmla="*/ 67959 h 407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7204" h="407745">
                <a:moveTo>
                  <a:pt x="0" y="67959"/>
                </a:moveTo>
                <a:cubicBezTo>
                  <a:pt x="0" y="30426"/>
                  <a:pt x="30426" y="0"/>
                  <a:pt x="67959" y="0"/>
                </a:cubicBezTo>
                <a:lnTo>
                  <a:pt x="5909245" y="0"/>
                </a:lnTo>
                <a:cubicBezTo>
                  <a:pt x="5946778" y="0"/>
                  <a:pt x="5977204" y="30426"/>
                  <a:pt x="5977204" y="67959"/>
                </a:cubicBezTo>
                <a:lnTo>
                  <a:pt x="5977204" y="339786"/>
                </a:lnTo>
                <a:cubicBezTo>
                  <a:pt x="5977204" y="377319"/>
                  <a:pt x="5946778" y="407745"/>
                  <a:pt x="5909245" y="407745"/>
                </a:cubicBezTo>
                <a:lnTo>
                  <a:pt x="67959" y="407745"/>
                </a:lnTo>
                <a:cubicBezTo>
                  <a:pt x="30426" y="407745"/>
                  <a:pt x="0" y="377319"/>
                  <a:pt x="0" y="339786"/>
                </a:cubicBezTo>
                <a:lnTo>
                  <a:pt x="0" y="67959"/>
                </a:lnTo>
                <a:close/>
              </a:path>
            </a:pathLst>
          </a:custGeom>
          <a:solidFill>
            <a:schemeClr val="tx2">
              <a:lumMod val="75000"/>
            </a:schemeClr>
          </a:solidFill>
          <a:ln>
            <a:noFill/>
          </a:ln>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84674" tIns="84674" rIns="84674" bIns="84674" numCol="1" spcCol="1270" anchor="ctr" anchorCtr="0">
            <a:noAutofit/>
          </a:bodyPr>
          <a:lstStyle/>
          <a:p>
            <a:pPr marL="0" lvl="0" indent="0" algn="l" defTabSz="755650">
              <a:lnSpc>
                <a:spcPct val="90000"/>
              </a:lnSpc>
              <a:spcBef>
                <a:spcPct val="0"/>
              </a:spcBef>
              <a:spcAft>
                <a:spcPct val="35000"/>
              </a:spcAft>
              <a:buNone/>
            </a:pPr>
            <a:r>
              <a:rPr lang="en-GB" sz="1600" dirty="0">
                <a:solidFill>
                  <a:schemeClr val="bg1"/>
                </a:solidFill>
              </a:rPr>
              <a:t>New licensing options</a:t>
            </a:r>
            <a:endParaRPr lang="en-US" sz="1600" kern="1200" dirty="0">
              <a:solidFill>
                <a:schemeClr val="bg1"/>
              </a:solidFill>
            </a:endParaRPr>
          </a:p>
        </p:txBody>
      </p:sp>
      <p:sp>
        <p:nvSpPr>
          <p:cNvPr id="10" name="Freeform: Shape 9">
            <a:extLst>
              <a:ext uri="{FF2B5EF4-FFF2-40B4-BE49-F238E27FC236}">
                <a16:creationId xmlns:a16="http://schemas.microsoft.com/office/drawing/2014/main" id="{F2A6B4E2-5B97-4906-A4B6-1A59090DBDAE}"/>
              </a:ext>
            </a:extLst>
          </p:cNvPr>
          <p:cNvSpPr/>
          <p:nvPr/>
        </p:nvSpPr>
        <p:spPr>
          <a:xfrm>
            <a:off x="273149" y="1343854"/>
            <a:ext cx="5977204" cy="448672"/>
          </a:xfrm>
          <a:custGeom>
            <a:avLst/>
            <a:gdLst>
              <a:gd name="connsiteX0" fmla="*/ 0 w 5977204"/>
              <a:gd name="connsiteY0" fmla="*/ 0 h 448672"/>
              <a:gd name="connsiteX1" fmla="*/ 5977204 w 5977204"/>
              <a:gd name="connsiteY1" fmla="*/ 0 h 448672"/>
              <a:gd name="connsiteX2" fmla="*/ 5977204 w 5977204"/>
              <a:gd name="connsiteY2" fmla="*/ 448672 h 448672"/>
              <a:gd name="connsiteX3" fmla="*/ 0 w 5977204"/>
              <a:gd name="connsiteY3" fmla="*/ 448672 h 448672"/>
              <a:gd name="connsiteX4" fmla="*/ 0 w 5977204"/>
              <a:gd name="connsiteY4" fmla="*/ 0 h 448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77204" h="448672">
                <a:moveTo>
                  <a:pt x="0" y="0"/>
                </a:moveTo>
                <a:lnTo>
                  <a:pt x="5977204" y="0"/>
                </a:lnTo>
                <a:lnTo>
                  <a:pt x="5977204" y="448672"/>
                </a:lnTo>
                <a:lnTo>
                  <a:pt x="0" y="44867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89776" tIns="21590" rIns="120904" bIns="21590" numCol="1" spcCol="1270" anchor="t" anchorCtr="0">
            <a:noAutofit/>
          </a:bodyPr>
          <a:lstStyle/>
          <a:p>
            <a:pPr marL="285750" lvl="1" indent="-285750" algn="l" defTabSz="577850">
              <a:lnSpc>
                <a:spcPct val="90000"/>
              </a:lnSpc>
              <a:spcBef>
                <a:spcPct val="0"/>
              </a:spcBef>
              <a:spcAft>
                <a:spcPct val="20000"/>
              </a:spcAft>
              <a:buFont typeface="Calibri" panose="020F0502020204030204" pitchFamily="34" charset="0"/>
              <a:buChar char="+"/>
            </a:pPr>
            <a:r>
              <a:rPr lang="en-GB" sz="1300" kern="1200" dirty="0">
                <a:solidFill>
                  <a:srgbClr val="FFFFFF"/>
                </a:solidFill>
              </a:rPr>
              <a:t>PAYG licensing using an Azure subscription - </a:t>
            </a:r>
            <a:r>
              <a:rPr lang="it-IT" sz="1300" kern="1200" dirty="0">
                <a:solidFill>
                  <a:srgbClr val="FFFFFF"/>
                </a:solidFill>
              </a:rPr>
              <a:t>(per app, $10 per user per month)</a:t>
            </a:r>
          </a:p>
          <a:p>
            <a:pPr marL="285750" lvl="1" indent="-285750" algn="l" defTabSz="577850">
              <a:lnSpc>
                <a:spcPct val="90000"/>
              </a:lnSpc>
              <a:spcBef>
                <a:spcPct val="0"/>
              </a:spcBef>
              <a:spcAft>
                <a:spcPct val="20000"/>
              </a:spcAft>
              <a:buFont typeface="Calibri" panose="020F0502020204030204" pitchFamily="34" charset="0"/>
              <a:buChar char="+"/>
            </a:pPr>
            <a:r>
              <a:rPr lang="it-IT" sz="1300" dirty="0">
                <a:solidFill>
                  <a:srgbClr val="FFFFFF"/>
                </a:solidFill>
              </a:rPr>
              <a:t>AI Builder credits now included – 500 for per user, 250 for per app</a:t>
            </a:r>
            <a:r>
              <a:rPr lang="it-IT" sz="1300" kern="1200" dirty="0">
                <a:solidFill>
                  <a:srgbClr val="FFFFFF"/>
                </a:solidFill>
              </a:rPr>
              <a:t> </a:t>
            </a:r>
          </a:p>
          <a:p>
            <a:pPr marL="285750" lvl="1" indent="-285750" algn="l" defTabSz="577850">
              <a:lnSpc>
                <a:spcPct val="90000"/>
              </a:lnSpc>
              <a:spcBef>
                <a:spcPct val="0"/>
              </a:spcBef>
              <a:spcAft>
                <a:spcPct val="20000"/>
              </a:spcAft>
              <a:buFont typeface="Calibri" panose="020F0502020204030204" pitchFamily="34" charset="0"/>
              <a:buChar char="+"/>
            </a:pPr>
            <a:r>
              <a:rPr lang="it-IT" sz="1300" dirty="0">
                <a:solidFill>
                  <a:srgbClr val="FFFFFF"/>
                </a:solidFill>
              </a:rPr>
              <a:t>Power Apps Developer Plan – full premium capabilities for dev/test (free)</a:t>
            </a:r>
            <a:endParaRPr lang="it-IT" sz="1300" kern="1200" dirty="0">
              <a:solidFill>
                <a:srgbClr val="FFFFFF"/>
              </a:solidFill>
            </a:endParaRPr>
          </a:p>
        </p:txBody>
      </p:sp>
      <p:sp>
        <p:nvSpPr>
          <p:cNvPr id="11" name="Freeform: Shape 10">
            <a:extLst>
              <a:ext uri="{FF2B5EF4-FFF2-40B4-BE49-F238E27FC236}">
                <a16:creationId xmlns:a16="http://schemas.microsoft.com/office/drawing/2014/main" id="{003FB37D-E9D2-4D8C-B130-B6E73DD9611F}"/>
              </a:ext>
            </a:extLst>
          </p:cNvPr>
          <p:cNvSpPr/>
          <p:nvPr/>
        </p:nvSpPr>
        <p:spPr>
          <a:xfrm>
            <a:off x="242441" y="4581537"/>
            <a:ext cx="5913518" cy="362720"/>
          </a:xfrm>
          <a:custGeom>
            <a:avLst/>
            <a:gdLst>
              <a:gd name="connsiteX0" fmla="*/ 0 w 5977204"/>
              <a:gd name="connsiteY0" fmla="*/ 67959 h 407745"/>
              <a:gd name="connsiteX1" fmla="*/ 67959 w 5977204"/>
              <a:gd name="connsiteY1" fmla="*/ 0 h 407745"/>
              <a:gd name="connsiteX2" fmla="*/ 5909245 w 5977204"/>
              <a:gd name="connsiteY2" fmla="*/ 0 h 407745"/>
              <a:gd name="connsiteX3" fmla="*/ 5977204 w 5977204"/>
              <a:gd name="connsiteY3" fmla="*/ 67959 h 407745"/>
              <a:gd name="connsiteX4" fmla="*/ 5977204 w 5977204"/>
              <a:gd name="connsiteY4" fmla="*/ 339786 h 407745"/>
              <a:gd name="connsiteX5" fmla="*/ 5909245 w 5977204"/>
              <a:gd name="connsiteY5" fmla="*/ 407745 h 407745"/>
              <a:gd name="connsiteX6" fmla="*/ 67959 w 5977204"/>
              <a:gd name="connsiteY6" fmla="*/ 407745 h 407745"/>
              <a:gd name="connsiteX7" fmla="*/ 0 w 5977204"/>
              <a:gd name="connsiteY7" fmla="*/ 339786 h 407745"/>
              <a:gd name="connsiteX8" fmla="*/ 0 w 5977204"/>
              <a:gd name="connsiteY8" fmla="*/ 67959 h 407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7204" h="407745">
                <a:moveTo>
                  <a:pt x="0" y="67959"/>
                </a:moveTo>
                <a:cubicBezTo>
                  <a:pt x="0" y="30426"/>
                  <a:pt x="30426" y="0"/>
                  <a:pt x="67959" y="0"/>
                </a:cubicBezTo>
                <a:lnTo>
                  <a:pt x="5909245" y="0"/>
                </a:lnTo>
                <a:cubicBezTo>
                  <a:pt x="5946778" y="0"/>
                  <a:pt x="5977204" y="30426"/>
                  <a:pt x="5977204" y="67959"/>
                </a:cubicBezTo>
                <a:lnTo>
                  <a:pt x="5977204" y="339786"/>
                </a:lnTo>
                <a:cubicBezTo>
                  <a:pt x="5977204" y="377319"/>
                  <a:pt x="5946778" y="407745"/>
                  <a:pt x="5909245" y="407745"/>
                </a:cubicBezTo>
                <a:lnTo>
                  <a:pt x="67959" y="407745"/>
                </a:lnTo>
                <a:cubicBezTo>
                  <a:pt x="30426" y="407745"/>
                  <a:pt x="0" y="377319"/>
                  <a:pt x="0" y="339786"/>
                </a:cubicBezTo>
                <a:lnTo>
                  <a:pt x="0" y="67959"/>
                </a:lnTo>
                <a:close/>
              </a:path>
            </a:pathLst>
          </a:custGeom>
          <a:solidFill>
            <a:schemeClr val="tx2">
              <a:lumMod val="75000"/>
            </a:schemeClr>
          </a:solidFill>
          <a:ln>
            <a:noFill/>
          </a:ln>
        </p:spPr>
        <p:style>
          <a:lnRef idx="2">
            <a:schemeClr val="lt1">
              <a:hueOff val="0"/>
              <a:satOff val="0"/>
              <a:lumOff val="0"/>
              <a:alphaOff val="0"/>
            </a:schemeClr>
          </a:lnRef>
          <a:fillRef idx="1">
            <a:schemeClr val="accent5">
              <a:hueOff val="-1689636"/>
              <a:satOff val="-4355"/>
              <a:lumOff val="-2941"/>
              <a:alphaOff val="0"/>
            </a:schemeClr>
          </a:fillRef>
          <a:effectRef idx="0">
            <a:schemeClr val="accent5">
              <a:hueOff val="-1689636"/>
              <a:satOff val="-4355"/>
              <a:lumOff val="-2941"/>
              <a:alphaOff val="0"/>
            </a:schemeClr>
          </a:effectRef>
          <a:fontRef idx="minor">
            <a:schemeClr val="lt1"/>
          </a:fontRef>
        </p:style>
        <p:txBody>
          <a:bodyPr spcFirstLastPara="0" vert="horz" wrap="square" lIns="84674" tIns="84674" rIns="84674" bIns="84674" numCol="1" spcCol="1270" anchor="ctr" anchorCtr="0">
            <a:noAutofit/>
          </a:bodyPr>
          <a:lstStyle/>
          <a:p>
            <a:pPr marL="0" lvl="0" indent="0" algn="l" defTabSz="755650">
              <a:lnSpc>
                <a:spcPct val="90000"/>
              </a:lnSpc>
              <a:spcBef>
                <a:spcPct val="0"/>
              </a:spcBef>
              <a:spcAft>
                <a:spcPct val="35000"/>
              </a:spcAft>
              <a:buNone/>
            </a:pPr>
            <a:r>
              <a:rPr lang="en-GB" sz="1600" dirty="0">
                <a:solidFill>
                  <a:schemeClr val="bg1"/>
                </a:solidFill>
              </a:rPr>
              <a:t>Deeper Teams integration</a:t>
            </a:r>
            <a:endParaRPr lang="en-US" sz="1600" kern="1200" dirty="0">
              <a:solidFill>
                <a:schemeClr val="bg1"/>
              </a:solidFill>
            </a:endParaRPr>
          </a:p>
        </p:txBody>
      </p:sp>
      <p:sp>
        <p:nvSpPr>
          <p:cNvPr id="12" name="Freeform: Shape 11">
            <a:extLst>
              <a:ext uri="{FF2B5EF4-FFF2-40B4-BE49-F238E27FC236}">
                <a16:creationId xmlns:a16="http://schemas.microsoft.com/office/drawing/2014/main" id="{7FCBD714-7957-4B80-811E-210D4F961D7A}"/>
              </a:ext>
            </a:extLst>
          </p:cNvPr>
          <p:cNvSpPr/>
          <p:nvPr/>
        </p:nvSpPr>
        <p:spPr>
          <a:xfrm>
            <a:off x="240126" y="5016235"/>
            <a:ext cx="5977204" cy="897345"/>
          </a:xfrm>
          <a:custGeom>
            <a:avLst/>
            <a:gdLst>
              <a:gd name="connsiteX0" fmla="*/ 0 w 5977204"/>
              <a:gd name="connsiteY0" fmla="*/ 0 h 897345"/>
              <a:gd name="connsiteX1" fmla="*/ 5977204 w 5977204"/>
              <a:gd name="connsiteY1" fmla="*/ 0 h 897345"/>
              <a:gd name="connsiteX2" fmla="*/ 5977204 w 5977204"/>
              <a:gd name="connsiteY2" fmla="*/ 897345 h 897345"/>
              <a:gd name="connsiteX3" fmla="*/ 0 w 5977204"/>
              <a:gd name="connsiteY3" fmla="*/ 897345 h 897345"/>
              <a:gd name="connsiteX4" fmla="*/ 0 w 5977204"/>
              <a:gd name="connsiteY4" fmla="*/ 0 h 897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77204" h="897345">
                <a:moveTo>
                  <a:pt x="0" y="0"/>
                </a:moveTo>
                <a:lnTo>
                  <a:pt x="5977204" y="0"/>
                </a:lnTo>
                <a:lnTo>
                  <a:pt x="5977204" y="897345"/>
                </a:lnTo>
                <a:lnTo>
                  <a:pt x="0" y="89734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89776" tIns="21590" rIns="120904" bIns="21590" numCol="1" spcCol="1270" anchor="t" anchorCtr="0">
            <a:noAutofit/>
          </a:bodyPr>
          <a:lstStyle/>
          <a:p>
            <a:pPr marL="285750" lvl="1" indent="-285750" algn="l" defTabSz="577850">
              <a:lnSpc>
                <a:spcPct val="90000"/>
              </a:lnSpc>
              <a:spcBef>
                <a:spcPct val="0"/>
              </a:spcBef>
              <a:spcAft>
                <a:spcPct val="20000"/>
              </a:spcAft>
              <a:buFont typeface="Calibri" panose="020F0502020204030204" pitchFamily="34" charset="0"/>
              <a:buChar char="+"/>
            </a:pPr>
            <a:r>
              <a:rPr lang="en-GB" sz="1300" kern="1200" dirty="0">
                <a:solidFill>
                  <a:srgbClr val="FFFFFF"/>
                </a:solidFill>
              </a:rPr>
              <a:t>Automate processes with Power Automate templates from Teams app store</a:t>
            </a:r>
          </a:p>
          <a:p>
            <a:pPr marL="285750" lvl="1" indent="-285750" algn="l" defTabSz="577850">
              <a:lnSpc>
                <a:spcPct val="90000"/>
              </a:lnSpc>
              <a:spcBef>
                <a:spcPct val="0"/>
              </a:spcBef>
              <a:spcAft>
                <a:spcPct val="20000"/>
              </a:spcAft>
              <a:buFont typeface="Calibri" panose="020F0502020204030204" pitchFamily="34" charset="0"/>
              <a:buChar char="+"/>
            </a:pPr>
            <a:r>
              <a:rPr lang="en-GB" sz="1300" dirty="0">
                <a:solidFill>
                  <a:srgbClr val="FFFFFF"/>
                </a:solidFill>
              </a:rPr>
              <a:t>Power Virtual Agents – add to a Teams channel, proactively message users, </a:t>
            </a:r>
            <a:br>
              <a:rPr lang="en-GB" sz="1300" dirty="0">
                <a:solidFill>
                  <a:srgbClr val="FFFFFF"/>
                </a:solidFill>
              </a:rPr>
            </a:br>
            <a:r>
              <a:rPr lang="en-GB" sz="1300" dirty="0">
                <a:solidFill>
                  <a:srgbClr val="FFFFFF"/>
                </a:solidFill>
              </a:rPr>
              <a:t>share with security groups (various availability dates)</a:t>
            </a:r>
          </a:p>
          <a:p>
            <a:pPr marL="285750" lvl="1" indent="-285750" algn="l" defTabSz="577850">
              <a:lnSpc>
                <a:spcPct val="90000"/>
              </a:lnSpc>
              <a:spcBef>
                <a:spcPct val="0"/>
              </a:spcBef>
              <a:spcAft>
                <a:spcPct val="20000"/>
              </a:spcAft>
              <a:buFont typeface="Calibri" panose="020F0502020204030204" pitchFamily="34" charset="0"/>
              <a:buChar char="+"/>
            </a:pPr>
            <a:r>
              <a:rPr lang="en-GB" sz="1300" kern="1200" dirty="0">
                <a:solidFill>
                  <a:srgbClr val="FFFFFF"/>
                </a:solidFill>
              </a:rPr>
              <a:t>Power BI app for Teams – now generally available</a:t>
            </a:r>
            <a:endParaRPr lang="en-US" sz="1300" kern="1200" dirty="0">
              <a:solidFill>
                <a:srgbClr val="FFFFFF"/>
              </a:solidFill>
            </a:endParaRPr>
          </a:p>
        </p:txBody>
      </p:sp>
      <p:sp>
        <p:nvSpPr>
          <p:cNvPr id="13" name="Freeform: Shape 12">
            <a:extLst>
              <a:ext uri="{FF2B5EF4-FFF2-40B4-BE49-F238E27FC236}">
                <a16:creationId xmlns:a16="http://schemas.microsoft.com/office/drawing/2014/main" id="{255E6A17-7EAB-4CB4-B7FB-FD6BDEBFBBB8}"/>
              </a:ext>
            </a:extLst>
          </p:cNvPr>
          <p:cNvSpPr/>
          <p:nvPr/>
        </p:nvSpPr>
        <p:spPr>
          <a:xfrm>
            <a:off x="239307" y="2126409"/>
            <a:ext cx="6807903" cy="362720"/>
          </a:xfrm>
          <a:custGeom>
            <a:avLst/>
            <a:gdLst>
              <a:gd name="connsiteX0" fmla="*/ 0 w 5977204"/>
              <a:gd name="connsiteY0" fmla="*/ 67959 h 407745"/>
              <a:gd name="connsiteX1" fmla="*/ 67959 w 5977204"/>
              <a:gd name="connsiteY1" fmla="*/ 0 h 407745"/>
              <a:gd name="connsiteX2" fmla="*/ 5909245 w 5977204"/>
              <a:gd name="connsiteY2" fmla="*/ 0 h 407745"/>
              <a:gd name="connsiteX3" fmla="*/ 5977204 w 5977204"/>
              <a:gd name="connsiteY3" fmla="*/ 67959 h 407745"/>
              <a:gd name="connsiteX4" fmla="*/ 5977204 w 5977204"/>
              <a:gd name="connsiteY4" fmla="*/ 339786 h 407745"/>
              <a:gd name="connsiteX5" fmla="*/ 5909245 w 5977204"/>
              <a:gd name="connsiteY5" fmla="*/ 407745 h 407745"/>
              <a:gd name="connsiteX6" fmla="*/ 67959 w 5977204"/>
              <a:gd name="connsiteY6" fmla="*/ 407745 h 407745"/>
              <a:gd name="connsiteX7" fmla="*/ 0 w 5977204"/>
              <a:gd name="connsiteY7" fmla="*/ 339786 h 407745"/>
              <a:gd name="connsiteX8" fmla="*/ 0 w 5977204"/>
              <a:gd name="connsiteY8" fmla="*/ 67959 h 407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7204" h="407745">
                <a:moveTo>
                  <a:pt x="0" y="67959"/>
                </a:moveTo>
                <a:cubicBezTo>
                  <a:pt x="0" y="30426"/>
                  <a:pt x="30426" y="0"/>
                  <a:pt x="67959" y="0"/>
                </a:cubicBezTo>
                <a:lnTo>
                  <a:pt x="5909245" y="0"/>
                </a:lnTo>
                <a:cubicBezTo>
                  <a:pt x="5946778" y="0"/>
                  <a:pt x="5977204" y="30426"/>
                  <a:pt x="5977204" y="67959"/>
                </a:cubicBezTo>
                <a:lnTo>
                  <a:pt x="5977204" y="339786"/>
                </a:lnTo>
                <a:cubicBezTo>
                  <a:pt x="5977204" y="377319"/>
                  <a:pt x="5946778" y="407745"/>
                  <a:pt x="5909245" y="407745"/>
                </a:cubicBezTo>
                <a:lnTo>
                  <a:pt x="67959" y="407745"/>
                </a:lnTo>
                <a:cubicBezTo>
                  <a:pt x="30426" y="407745"/>
                  <a:pt x="0" y="377319"/>
                  <a:pt x="0" y="339786"/>
                </a:cubicBezTo>
                <a:lnTo>
                  <a:pt x="0" y="67959"/>
                </a:lnTo>
                <a:close/>
              </a:path>
            </a:pathLst>
          </a:custGeom>
          <a:solidFill>
            <a:schemeClr val="tx2">
              <a:lumMod val="75000"/>
            </a:schemeClr>
          </a:solidFill>
          <a:ln>
            <a:noFill/>
          </a:ln>
        </p:spPr>
        <p:style>
          <a:lnRef idx="2">
            <a:schemeClr val="lt1">
              <a:hueOff val="0"/>
              <a:satOff val="0"/>
              <a:lumOff val="0"/>
              <a:alphaOff val="0"/>
            </a:schemeClr>
          </a:lnRef>
          <a:fillRef idx="1">
            <a:schemeClr val="accent5">
              <a:hueOff val="-3379271"/>
              <a:satOff val="-8710"/>
              <a:lumOff val="-5883"/>
              <a:alphaOff val="0"/>
            </a:schemeClr>
          </a:fillRef>
          <a:effectRef idx="0">
            <a:schemeClr val="accent5">
              <a:hueOff val="-3379271"/>
              <a:satOff val="-8710"/>
              <a:lumOff val="-5883"/>
              <a:alphaOff val="0"/>
            </a:schemeClr>
          </a:effectRef>
          <a:fontRef idx="minor">
            <a:schemeClr val="lt1"/>
          </a:fontRef>
        </p:style>
        <p:txBody>
          <a:bodyPr spcFirstLastPara="0" vert="horz" wrap="square" lIns="84674" tIns="84674" rIns="84674" bIns="84674" numCol="1" spcCol="1270" anchor="ctr" anchorCtr="0">
            <a:noAutofit/>
          </a:bodyPr>
          <a:lstStyle/>
          <a:p>
            <a:pPr marL="0" lvl="0" indent="0" algn="l" defTabSz="755650">
              <a:lnSpc>
                <a:spcPct val="90000"/>
              </a:lnSpc>
              <a:spcBef>
                <a:spcPct val="0"/>
              </a:spcBef>
              <a:spcAft>
                <a:spcPct val="35000"/>
              </a:spcAft>
              <a:buNone/>
            </a:pPr>
            <a:r>
              <a:rPr lang="en-US" sz="1600" kern="1200" dirty="0">
                <a:solidFill>
                  <a:schemeClr val="bg1"/>
                </a:solidFill>
              </a:rPr>
              <a:t>Collaborative Power Platform development</a:t>
            </a:r>
          </a:p>
        </p:txBody>
      </p:sp>
      <p:sp>
        <p:nvSpPr>
          <p:cNvPr id="14" name="Freeform: Shape 13">
            <a:extLst>
              <a:ext uri="{FF2B5EF4-FFF2-40B4-BE49-F238E27FC236}">
                <a16:creationId xmlns:a16="http://schemas.microsoft.com/office/drawing/2014/main" id="{958D9141-7AE8-45D3-9D9C-16C25DBDB8C8}"/>
              </a:ext>
            </a:extLst>
          </p:cNvPr>
          <p:cNvSpPr/>
          <p:nvPr/>
        </p:nvSpPr>
        <p:spPr>
          <a:xfrm>
            <a:off x="210598" y="3601008"/>
            <a:ext cx="5977204" cy="281520"/>
          </a:xfrm>
          <a:custGeom>
            <a:avLst/>
            <a:gdLst>
              <a:gd name="connsiteX0" fmla="*/ 0 w 5977204"/>
              <a:gd name="connsiteY0" fmla="*/ 0 h 281520"/>
              <a:gd name="connsiteX1" fmla="*/ 5977204 w 5977204"/>
              <a:gd name="connsiteY1" fmla="*/ 0 h 281520"/>
              <a:gd name="connsiteX2" fmla="*/ 5977204 w 5977204"/>
              <a:gd name="connsiteY2" fmla="*/ 281520 h 281520"/>
              <a:gd name="connsiteX3" fmla="*/ 0 w 5977204"/>
              <a:gd name="connsiteY3" fmla="*/ 281520 h 281520"/>
              <a:gd name="connsiteX4" fmla="*/ 0 w 5977204"/>
              <a:gd name="connsiteY4" fmla="*/ 0 h 28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77204" h="281520">
                <a:moveTo>
                  <a:pt x="0" y="0"/>
                </a:moveTo>
                <a:lnTo>
                  <a:pt x="5977204" y="0"/>
                </a:lnTo>
                <a:lnTo>
                  <a:pt x="5977204" y="281520"/>
                </a:lnTo>
                <a:lnTo>
                  <a:pt x="0" y="28152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89776" tIns="21590" rIns="120904" bIns="21590" numCol="1" spcCol="1270" anchor="t" anchorCtr="0">
            <a:noAutofit/>
          </a:bodyPr>
          <a:lstStyle/>
          <a:p>
            <a:pPr marL="114300" lvl="1" indent="-114300" algn="l" defTabSz="577850">
              <a:lnSpc>
                <a:spcPct val="90000"/>
              </a:lnSpc>
              <a:spcBef>
                <a:spcPct val="0"/>
              </a:spcBef>
              <a:spcAft>
                <a:spcPct val="20000"/>
              </a:spcAft>
              <a:buChar char="•"/>
            </a:pPr>
            <a:endParaRPr lang="en-US" sz="1300" kern="1200" dirty="0">
              <a:solidFill>
                <a:srgbClr val="FFFFFF"/>
              </a:solidFill>
            </a:endParaRPr>
          </a:p>
        </p:txBody>
      </p:sp>
      <p:sp>
        <p:nvSpPr>
          <p:cNvPr id="17" name="Freeform: Shape 16">
            <a:extLst>
              <a:ext uri="{FF2B5EF4-FFF2-40B4-BE49-F238E27FC236}">
                <a16:creationId xmlns:a16="http://schemas.microsoft.com/office/drawing/2014/main" id="{1FEE1FE6-A59E-4A6C-BB20-19A2EE867AA0}"/>
              </a:ext>
            </a:extLst>
          </p:cNvPr>
          <p:cNvSpPr/>
          <p:nvPr/>
        </p:nvSpPr>
        <p:spPr>
          <a:xfrm>
            <a:off x="239307" y="3390782"/>
            <a:ext cx="6192041" cy="363600"/>
          </a:xfrm>
          <a:custGeom>
            <a:avLst/>
            <a:gdLst>
              <a:gd name="connsiteX0" fmla="*/ 0 w 5977204"/>
              <a:gd name="connsiteY0" fmla="*/ 67959 h 407745"/>
              <a:gd name="connsiteX1" fmla="*/ 67959 w 5977204"/>
              <a:gd name="connsiteY1" fmla="*/ 0 h 407745"/>
              <a:gd name="connsiteX2" fmla="*/ 5909245 w 5977204"/>
              <a:gd name="connsiteY2" fmla="*/ 0 h 407745"/>
              <a:gd name="connsiteX3" fmla="*/ 5977204 w 5977204"/>
              <a:gd name="connsiteY3" fmla="*/ 67959 h 407745"/>
              <a:gd name="connsiteX4" fmla="*/ 5977204 w 5977204"/>
              <a:gd name="connsiteY4" fmla="*/ 339786 h 407745"/>
              <a:gd name="connsiteX5" fmla="*/ 5909245 w 5977204"/>
              <a:gd name="connsiteY5" fmla="*/ 407745 h 407745"/>
              <a:gd name="connsiteX6" fmla="*/ 67959 w 5977204"/>
              <a:gd name="connsiteY6" fmla="*/ 407745 h 407745"/>
              <a:gd name="connsiteX7" fmla="*/ 0 w 5977204"/>
              <a:gd name="connsiteY7" fmla="*/ 339786 h 407745"/>
              <a:gd name="connsiteX8" fmla="*/ 0 w 5977204"/>
              <a:gd name="connsiteY8" fmla="*/ 67959 h 407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7204" h="407745">
                <a:moveTo>
                  <a:pt x="0" y="67959"/>
                </a:moveTo>
                <a:cubicBezTo>
                  <a:pt x="0" y="30426"/>
                  <a:pt x="30426" y="0"/>
                  <a:pt x="67959" y="0"/>
                </a:cubicBezTo>
                <a:lnTo>
                  <a:pt x="5909245" y="0"/>
                </a:lnTo>
                <a:cubicBezTo>
                  <a:pt x="5946778" y="0"/>
                  <a:pt x="5977204" y="30426"/>
                  <a:pt x="5977204" y="67959"/>
                </a:cubicBezTo>
                <a:lnTo>
                  <a:pt x="5977204" y="339786"/>
                </a:lnTo>
                <a:cubicBezTo>
                  <a:pt x="5977204" y="377319"/>
                  <a:pt x="5946778" y="407745"/>
                  <a:pt x="5909245" y="407745"/>
                </a:cubicBezTo>
                <a:lnTo>
                  <a:pt x="67959" y="407745"/>
                </a:lnTo>
                <a:cubicBezTo>
                  <a:pt x="30426" y="407745"/>
                  <a:pt x="0" y="377319"/>
                  <a:pt x="0" y="339786"/>
                </a:cubicBezTo>
                <a:lnTo>
                  <a:pt x="0" y="67959"/>
                </a:lnTo>
                <a:close/>
              </a:path>
            </a:pathLst>
          </a:custGeom>
          <a:solidFill>
            <a:srgbClr val="333F50"/>
          </a:solidFill>
          <a:ln>
            <a:noFill/>
          </a:ln>
        </p:spPr>
        <p:style>
          <a:lnRef idx="2">
            <a:schemeClr val="lt1">
              <a:hueOff val="0"/>
              <a:satOff val="0"/>
              <a:lumOff val="0"/>
              <a:alphaOff val="0"/>
            </a:schemeClr>
          </a:lnRef>
          <a:fillRef idx="1">
            <a:schemeClr val="accent5">
              <a:hueOff val="-6758543"/>
              <a:satOff val="-17419"/>
              <a:lumOff val="-11765"/>
              <a:alphaOff val="0"/>
            </a:schemeClr>
          </a:fillRef>
          <a:effectRef idx="0">
            <a:schemeClr val="accent5">
              <a:hueOff val="-6758543"/>
              <a:satOff val="-17419"/>
              <a:lumOff val="-11765"/>
              <a:alphaOff val="0"/>
            </a:schemeClr>
          </a:effectRef>
          <a:fontRef idx="minor">
            <a:schemeClr val="lt1"/>
          </a:fontRef>
        </p:style>
        <p:txBody>
          <a:bodyPr spcFirstLastPara="0" vert="horz" wrap="square" lIns="84674" tIns="84674" rIns="84674" bIns="84674" numCol="1" spcCol="1270" anchor="ctr" anchorCtr="0">
            <a:noAutofit/>
          </a:bodyPr>
          <a:lstStyle/>
          <a:p>
            <a:pPr marL="0" lvl="0" indent="0" algn="l" defTabSz="755650">
              <a:lnSpc>
                <a:spcPct val="90000"/>
              </a:lnSpc>
              <a:spcBef>
                <a:spcPct val="0"/>
              </a:spcBef>
              <a:spcAft>
                <a:spcPct val="35000"/>
              </a:spcAft>
              <a:buNone/>
            </a:pPr>
            <a:r>
              <a:rPr lang="en-GB" sz="1600" kern="1200" dirty="0">
                <a:solidFill>
                  <a:schemeClr val="bg1"/>
                </a:solidFill>
              </a:rPr>
              <a:t>Build NATIVE mobile apps with Power Apps!</a:t>
            </a:r>
            <a:endParaRPr lang="en-US" sz="1600" kern="1200" dirty="0">
              <a:solidFill>
                <a:schemeClr val="bg1"/>
              </a:solidFill>
            </a:endParaRPr>
          </a:p>
        </p:txBody>
      </p:sp>
      <p:sp>
        <p:nvSpPr>
          <p:cNvPr id="18" name="Freeform: Shape 17">
            <a:extLst>
              <a:ext uri="{FF2B5EF4-FFF2-40B4-BE49-F238E27FC236}">
                <a16:creationId xmlns:a16="http://schemas.microsoft.com/office/drawing/2014/main" id="{0B941685-7997-4B76-B7AD-A666AAB32FF4}"/>
              </a:ext>
            </a:extLst>
          </p:cNvPr>
          <p:cNvSpPr/>
          <p:nvPr/>
        </p:nvSpPr>
        <p:spPr>
          <a:xfrm>
            <a:off x="229782" y="3832593"/>
            <a:ext cx="6218174" cy="522374"/>
          </a:xfrm>
          <a:custGeom>
            <a:avLst/>
            <a:gdLst>
              <a:gd name="connsiteX0" fmla="*/ 0 w 5977204"/>
              <a:gd name="connsiteY0" fmla="*/ 0 h 668609"/>
              <a:gd name="connsiteX1" fmla="*/ 5977204 w 5977204"/>
              <a:gd name="connsiteY1" fmla="*/ 0 h 668609"/>
              <a:gd name="connsiteX2" fmla="*/ 5977204 w 5977204"/>
              <a:gd name="connsiteY2" fmla="*/ 668609 h 668609"/>
              <a:gd name="connsiteX3" fmla="*/ 0 w 5977204"/>
              <a:gd name="connsiteY3" fmla="*/ 668609 h 668609"/>
              <a:gd name="connsiteX4" fmla="*/ 0 w 5977204"/>
              <a:gd name="connsiteY4" fmla="*/ 0 h 6686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77204" h="668609">
                <a:moveTo>
                  <a:pt x="0" y="0"/>
                </a:moveTo>
                <a:lnTo>
                  <a:pt x="5977204" y="0"/>
                </a:lnTo>
                <a:lnTo>
                  <a:pt x="5977204" y="668609"/>
                </a:lnTo>
                <a:lnTo>
                  <a:pt x="0" y="66860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89776" tIns="21590" rIns="120904" bIns="21590" numCol="1" spcCol="1270" anchor="t" anchorCtr="0">
            <a:noAutofit/>
          </a:bodyPr>
          <a:lstStyle/>
          <a:p>
            <a:pPr marL="285750" lvl="1" indent="-285750" algn="l" defTabSz="577850">
              <a:lnSpc>
                <a:spcPct val="90000"/>
              </a:lnSpc>
              <a:spcBef>
                <a:spcPct val="0"/>
              </a:spcBef>
              <a:spcAft>
                <a:spcPct val="20000"/>
              </a:spcAft>
              <a:buFont typeface="Calibri" panose="020F0502020204030204" pitchFamily="34" charset="0"/>
              <a:buChar char="+"/>
            </a:pPr>
            <a:r>
              <a:rPr lang="en-GB" sz="1300" kern="1200" dirty="0">
                <a:solidFill>
                  <a:srgbClr val="FFFFFF"/>
                </a:solidFill>
              </a:rPr>
              <a:t>Package Power Apps as native mobile apps for iOS/Android, with Intune support</a:t>
            </a:r>
          </a:p>
          <a:p>
            <a:pPr marL="285750" lvl="1" indent="-285750" defTabSz="577850">
              <a:lnSpc>
                <a:spcPct val="90000"/>
              </a:lnSpc>
              <a:spcBef>
                <a:spcPct val="0"/>
              </a:spcBef>
              <a:spcAft>
                <a:spcPct val="20000"/>
              </a:spcAft>
              <a:buFont typeface="Calibri" panose="020F0502020204030204" pitchFamily="34" charset="0"/>
              <a:buChar char="+"/>
            </a:pPr>
            <a:r>
              <a:rPr lang="en-GB" sz="1300" kern="1200" dirty="0">
                <a:solidFill>
                  <a:srgbClr val="FFFFFF"/>
                </a:solidFill>
              </a:rPr>
              <a:t>Other app shape developments - “Custom Pages”, add lo</a:t>
            </a:r>
            <a:r>
              <a:rPr lang="en-GB" sz="1300" dirty="0">
                <a:solidFill>
                  <a:srgbClr val="FFFFFF"/>
                </a:solidFill>
              </a:rPr>
              <a:t>w-code pages to model-driven apps (convergence of canvas/model-driven)</a:t>
            </a:r>
            <a:endParaRPr lang="en-GB" sz="1300" kern="1200" dirty="0">
              <a:solidFill>
                <a:srgbClr val="FFFFFF"/>
              </a:solidFill>
            </a:endParaRPr>
          </a:p>
        </p:txBody>
      </p:sp>
      <p:sp>
        <p:nvSpPr>
          <p:cNvPr id="19" name="Title 1">
            <a:extLst>
              <a:ext uri="{FF2B5EF4-FFF2-40B4-BE49-F238E27FC236}">
                <a16:creationId xmlns:a16="http://schemas.microsoft.com/office/drawing/2014/main" id="{F880702A-578D-4D3A-B51C-C82E0D502321}"/>
              </a:ext>
            </a:extLst>
          </p:cNvPr>
          <p:cNvSpPr>
            <a:spLocks noGrp="1"/>
          </p:cNvSpPr>
          <p:nvPr>
            <p:ph type="title"/>
          </p:nvPr>
        </p:nvSpPr>
        <p:spPr>
          <a:xfrm>
            <a:off x="183316" y="0"/>
            <a:ext cx="10512862" cy="942246"/>
          </a:xfrm>
        </p:spPr>
        <p:txBody>
          <a:bodyPr>
            <a:normAutofit fontScale="90000"/>
          </a:bodyPr>
          <a:lstStyle/>
          <a:p>
            <a:r>
              <a:rPr lang="en-GB" sz="3600" dirty="0">
                <a:latin typeface="+mn-lt"/>
              </a:rPr>
              <a:t>Power Platform – Ignite announcements (November 2021)</a:t>
            </a:r>
          </a:p>
        </p:txBody>
      </p:sp>
      <p:sp>
        <p:nvSpPr>
          <p:cNvPr id="20" name="Text Placeholder 4">
            <a:extLst>
              <a:ext uri="{FF2B5EF4-FFF2-40B4-BE49-F238E27FC236}">
                <a16:creationId xmlns:a16="http://schemas.microsoft.com/office/drawing/2014/main" id="{47D1A401-B850-4C06-A949-DAFE0744C45F}"/>
              </a:ext>
            </a:extLst>
          </p:cNvPr>
          <p:cNvSpPr txBox="1">
            <a:spLocks/>
          </p:cNvSpPr>
          <p:nvPr/>
        </p:nvSpPr>
        <p:spPr>
          <a:xfrm>
            <a:off x="9774672" y="94949"/>
            <a:ext cx="2414153" cy="444466"/>
          </a:xfrm>
          <a:prstGeom prst="rect">
            <a:avLst/>
          </a:prstGeom>
        </p:spPr>
        <p:txBody>
          <a:bodyPr wrap="square" lIns="0" tIns="0" rIns="179238" bIns="143391" anchor="t"/>
          <a:lstStyle>
            <a:lvl1pPr marL="0" indent="0" algn="l" defTabSz="914363" rtl="0" eaLnBrk="1" latinLnBrk="0" hangingPunct="1">
              <a:lnSpc>
                <a:spcPct val="90000"/>
              </a:lnSpc>
              <a:spcBef>
                <a:spcPct val="20000"/>
              </a:spcBef>
              <a:buSzPct val="90000"/>
              <a:buFont typeface="Wingdings" pitchFamily="2" charset="2"/>
              <a:buNone/>
              <a:defRPr sz="2800" kern="1200">
                <a:gradFill>
                  <a:gsLst>
                    <a:gs pos="0">
                      <a:schemeClr val="tx1"/>
                    </a:gs>
                    <a:gs pos="86000">
                      <a:schemeClr val="tx1"/>
                    </a:gs>
                  </a:gsLst>
                  <a:lin ang="5400000" scaled="0"/>
                </a:gradFill>
                <a:latin typeface="Segoe UI Semibold" pitchFamily="34" charset="0"/>
                <a:ea typeface="+mn-ea"/>
                <a:cs typeface="+mn-cs"/>
              </a:defRPr>
            </a:lvl1pPr>
            <a:lvl2pPr marL="460375" indent="0" algn="l" defTabSz="914363" rtl="0" eaLnBrk="1" latinLnBrk="0" hangingPunct="1">
              <a:lnSpc>
                <a:spcPct val="90000"/>
              </a:lnSpc>
              <a:spcBef>
                <a:spcPct val="20000"/>
              </a:spcBef>
              <a:buSzPct val="90000"/>
              <a:buFont typeface="Wingdings" pitchFamily="2" charset="2"/>
              <a:buNone/>
              <a:defRPr sz="2400" kern="1200">
                <a:gradFill>
                  <a:gsLst>
                    <a:gs pos="0">
                      <a:schemeClr val="tx1"/>
                    </a:gs>
                    <a:gs pos="86000">
                      <a:schemeClr val="tx1"/>
                    </a:gs>
                  </a:gsLst>
                  <a:lin ang="5400000" scaled="0"/>
                </a:gradFill>
                <a:latin typeface="Segoe UI Light" pitchFamily="34" charset="0"/>
                <a:ea typeface="+mn-ea"/>
                <a:cs typeface="+mn-cs"/>
              </a:defRPr>
            </a:lvl2pPr>
            <a:lvl3pPr marL="1204913" indent="-349250" algn="l" defTabSz="914363" rtl="0" eaLnBrk="1" latinLnBrk="0" hangingPunct="1">
              <a:lnSpc>
                <a:spcPct val="90000"/>
              </a:lnSpc>
              <a:spcBef>
                <a:spcPct val="20000"/>
              </a:spcBef>
              <a:buSzPct val="90000"/>
              <a:buFont typeface="Wingdings" pitchFamily="2" charset="2"/>
              <a:buChar char="§"/>
              <a:defRPr sz="2000" kern="1200">
                <a:gradFill>
                  <a:gsLst>
                    <a:gs pos="0">
                      <a:schemeClr val="tx1"/>
                    </a:gs>
                    <a:gs pos="86000">
                      <a:schemeClr val="tx1"/>
                    </a:gs>
                  </a:gsLst>
                  <a:lin ang="5400000" scaled="0"/>
                </a:gradFill>
                <a:latin typeface="Segoe UI Light" pitchFamily="34" charset="0"/>
                <a:ea typeface="+mn-ea"/>
                <a:cs typeface="+mn-cs"/>
              </a:defRPr>
            </a:lvl3pPr>
            <a:lvl4pPr marL="1538288" indent="-279400"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4pPr>
            <a:lvl5pPr marL="1887538" indent="-282575"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defTabSz="914180">
              <a:lnSpc>
                <a:spcPct val="100000"/>
              </a:lnSpc>
              <a:spcBef>
                <a:spcPts val="0"/>
              </a:spcBef>
              <a:spcAft>
                <a:spcPts val="588"/>
              </a:spcAft>
              <a:buSzTx/>
            </a:pPr>
            <a:r>
              <a:rPr lang="en-GB" sz="1000" b="1" dirty="0">
                <a:solidFill>
                  <a:schemeClr val="bg1">
                    <a:lumMod val="50000"/>
                  </a:schemeClr>
                </a:solidFill>
                <a:latin typeface="+mn-lt"/>
              </a:rPr>
              <a:t>Chris O’Brien</a:t>
            </a:r>
            <a:br>
              <a:rPr lang="en-GB" sz="1000" b="1" dirty="0">
                <a:solidFill>
                  <a:schemeClr val="bg1">
                    <a:lumMod val="50000"/>
                  </a:schemeClr>
                </a:solidFill>
                <a:latin typeface="+mn-lt"/>
              </a:rPr>
            </a:br>
            <a:r>
              <a:rPr lang="en-GB" sz="1000" b="1" dirty="0">
                <a:solidFill>
                  <a:schemeClr val="bg1">
                    <a:lumMod val="50000"/>
                  </a:schemeClr>
                </a:solidFill>
                <a:latin typeface="+mn-lt"/>
                <a:hlinkClick r:id="rId2">
                  <a:extLst>
                    <a:ext uri="{A12FA001-AC4F-418D-AE19-62706E023703}">
                      <ahyp:hlinkClr xmlns:ahyp="http://schemas.microsoft.com/office/drawing/2018/hyperlinkcolor" val="tx"/>
                    </a:ext>
                  </a:extLst>
                </a:hlinkClick>
              </a:rPr>
              <a:t>www.sharepointnutsandbolts.com</a:t>
            </a:r>
            <a:r>
              <a:rPr lang="en-GB" sz="1000" b="1" dirty="0">
                <a:solidFill>
                  <a:schemeClr val="bg1">
                    <a:lumMod val="50000"/>
                  </a:schemeClr>
                </a:solidFill>
                <a:latin typeface="+mn-lt"/>
              </a:rPr>
              <a:t> </a:t>
            </a:r>
            <a:endParaRPr lang="en-GB" sz="1000" dirty="0">
              <a:solidFill>
                <a:schemeClr val="bg1">
                  <a:lumMod val="50000"/>
                </a:schemeClr>
              </a:solidFill>
              <a:latin typeface="+mn-lt"/>
            </a:endParaRPr>
          </a:p>
        </p:txBody>
      </p:sp>
      <p:pic>
        <p:nvPicPr>
          <p:cNvPr id="21" name="Picture 20">
            <a:extLst>
              <a:ext uri="{FF2B5EF4-FFF2-40B4-BE49-F238E27FC236}">
                <a16:creationId xmlns:a16="http://schemas.microsoft.com/office/drawing/2014/main" id="{CCE9CA11-C706-45E9-9D56-3533F4C1EDEC}"/>
              </a:ext>
            </a:extLst>
          </p:cNvPr>
          <p:cNvPicPr>
            <a:picLocks noChangeAspect="1"/>
          </p:cNvPicPr>
          <p:nvPr/>
        </p:nvPicPr>
        <p:blipFill>
          <a:blip r:embed="rId3"/>
          <a:stretch>
            <a:fillRect/>
          </a:stretch>
        </p:blipFill>
        <p:spPr>
          <a:xfrm>
            <a:off x="10485558" y="6608366"/>
            <a:ext cx="1519951" cy="161301"/>
          </a:xfrm>
          <a:prstGeom prst="rect">
            <a:avLst/>
          </a:prstGeom>
        </p:spPr>
      </p:pic>
      <p:sp>
        <p:nvSpPr>
          <p:cNvPr id="22" name="Freeform: Shape 21">
            <a:extLst>
              <a:ext uri="{FF2B5EF4-FFF2-40B4-BE49-F238E27FC236}">
                <a16:creationId xmlns:a16="http://schemas.microsoft.com/office/drawing/2014/main" id="{91880F8E-AFF3-4F5B-BE1F-5AF16B498DBB}"/>
              </a:ext>
            </a:extLst>
          </p:cNvPr>
          <p:cNvSpPr/>
          <p:nvPr/>
        </p:nvSpPr>
        <p:spPr>
          <a:xfrm>
            <a:off x="239307" y="5906756"/>
            <a:ext cx="5182989" cy="363600"/>
          </a:xfrm>
          <a:custGeom>
            <a:avLst/>
            <a:gdLst>
              <a:gd name="connsiteX0" fmla="*/ 0 w 5977204"/>
              <a:gd name="connsiteY0" fmla="*/ 67959 h 407745"/>
              <a:gd name="connsiteX1" fmla="*/ 67959 w 5977204"/>
              <a:gd name="connsiteY1" fmla="*/ 0 h 407745"/>
              <a:gd name="connsiteX2" fmla="*/ 5909245 w 5977204"/>
              <a:gd name="connsiteY2" fmla="*/ 0 h 407745"/>
              <a:gd name="connsiteX3" fmla="*/ 5977204 w 5977204"/>
              <a:gd name="connsiteY3" fmla="*/ 67959 h 407745"/>
              <a:gd name="connsiteX4" fmla="*/ 5977204 w 5977204"/>
              <a:gd name="connsiteY4" fmla="*/ 339786 h 407745"/>
              <a:gd name="connsiteX5" fmla="*/ 5909245 w 5977204"/>
              <a:gd name="connsiteY5" fmla="*/ 407745 h 407745"/>
              <a:gd name="connsiteX6" fmla="*/ 67959 w 5977204"/>
              <a:gd name="connsiteY6" fmla="*/ 407745 h 407745"/>
              <a:gd name="connsiteX7" fmla="*/ 0 w 5977204"/>
              <a:gd name="connsiteY7" fmla="*/ 339786 h 407745"/>
              <a:gd name="connsiteX8" fmla="*/ 0 w 5977204"/>
              <a:gd name="connsiteY8" fmla="*/ 67959 h 407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7204" h="407745">
                <a:moveTo>
                  <a:pt x="0" y="67959"/>
                </a:moveTo>
                <a:cubicBezTo>
                  <a:pt x="0" y="30426"/>
                  <a:pt x="30426" y="0"/>
                  <a:pt x="67959" y="0"/>
                </a:cubicBezTo>
                <a:lnTo>
                  <a:pt x="5909245" y="0"/>
                </a:lnTo>
                <a:cubicBezTo>
                  <a:pt x="5946778" y="0"/>
                  <a:pt x="5977204" y="30426"/>
                  <a:pt x="5977204" y="67959"/>
                </a:cubicBezTo>
                <a:lnTo>
                  <a:pt x="5977204" y="339786"/>
                </a:lnTo>
                <a:cubicBezTo>
                  <a:pt x="5977204" y="377319"/>
                  <a:pt x="5946778" y="407745"/>
                  <a:pt x="5909245" y="407745"/>
                </a:cubicBezTo>
                <a:lnTo>
                  <a:pt x="67959" y="407745"/>
                </a:lnTo>
                <a:cubicBezTo>
                  <a:pt x="30426" y="407745"/>
                  <a:pt x="0" y="377319"/>
                  <a:pt x="0" y="339786"/>
                </a:cubicBezTo>
                <a:lnTo>
                  <a:pt x="0" y="67959"/>
                </a:lnTo>
                <a:close/>
              </a:path>
            </a:pathLst>
          </a:custGeom>
          <a:solidFill>
            <a:srgbClr val="333F50"/>
          </a:solidFill>
          <a:ln>
            <a:noFill/>
          </a:ln>
        </p:spPr>
        <p:style>
          <a:lnRef idx="2">
            <a:schemeClr val="lt1">
              <a:hueOff val="0"/>
              <a:satOff val="0"/>
              <a:lumOff val="0"/>
              <a:alphaOff val="0"/>
            </a:schemeClr>
          </a:lnRef>
          <a:fillRef idx="1">
            <a:schemeClr val="accent5">
              <a:hueOff val="-6758543"/>
              <a:satOff val="-17419"/>
              <a:lumOff val="-11765"/>
              <a:alphaOff val="0"/>
            </a:schemeClr>
          </a:fillRef>
          <a:effectRef idx="0">
            <a:schemeClr val="accent5">
              <a:hueOff val="-6758543"/>
              <a:satOff val="-17419"/>
              <a:lumOff val="-11765"/>
              <a:alphaOff val="0"/>
            </a:schemeClr>
          </a:effectRef>
          <a:fontRef idx="minor">
            <a:schemeClr val="lt1"/>
          </a:fontRef>
        </p:style>
        <p:txBody>
          <a:bodyPr spcFirstLastPara="0" vert="horz" wrap="square" lIns="84674" tIns="84674" rIns="84674" bIns="84674" numCol="1" spcCol="1270" anchor="ctr" anchorCtr="0">
            <a:noAutofit/>
          </a:bodyPr>
          <a:lstStyle/>
          <a:p>
            <a:pPr marL="0" lvl="0" indent="0" algn="l" defTabSz="755650">
              <a:lnSpc>
                <a:spcPct val="90000"/>
              </a:lnSpc>
              <a:spcBef>
                <a:spcPct val="0"/>
              </a:spcBef>
              <a:spcAft>
                <a:spcPct val="35000"/>
              </a:spcAft>
              <a:buNone/>
            </a:pPr>
            <a:r>
              <a:rPr lang="en-GB" sz="1600" kern="1200" dirty="0">
                <a:solidFill>
                  <a:schemeClr val="bg1"/>
                </a:solidFill>
              </a:rPr>
              <a:t>Improved AI support</a:t>
            </a:r>
            <a:endParaRPr lang="en-US" sz="1600" kern="1200" dirty="0">
              <a:solidFill>
                <a:schemeClr val="bg1"/>
              </a:solidFill>
            </a:endParaRPr>
          </a:p>
        </p:txBody>
      </p:sp>
      <p:sp>
        <p:nvSpPr>
          <p:cNvPr id="23" name="Freeform: Shape 22">
            <a:extLst>
              <a:ext uri="{FF2B5EF4-FFF2-40B4-BE49-F238E27FC236}">
                <a16:creationId xmlns:a16="http://schemas.microsoft.com/office/drawing/2014/main" id="{179CB1D3-711D-469F-925A-4321B45B062F}"/>
              </a:ext>
            </a:extLst>
          </p:cNvPr>
          <p:cNvSpPr/>
          <p:nvPr/>
        </p:nvSpPr>
        <p:spPr>
          <a:xfrm>
            <a:off x="258354" y="6327045"/>
            <a:ext cx="5977204" cy="443556"/>
          </a:xfrm>
          <a:custGeom>
            <a:avLst/>
            <a:gdLst>
              <a:gd name="connsiteX0" fmla="*/ 0 w 5977204"/>
              <a:gd name="connsiteY0" fmla="*/ 0 h 668609"/>
              <a:gd name="connsiteX1" fmla="*/ 5977204 w 5977204"/>
              <a:gd name="connsiteY1" fmla="*/ 0 h 668609"/>
              <a:gd name="connsiteX2" fmla="*/ 5977204 w 5977204"/>
              <a:gd name="connsiteY2" fmla="*/ 668609 h 668609"/>
              <a:gd name="connsiteX3" fmla="*/ 0 w 5977204"/>
              <a:gd name="connsiteY3" fmla="*/ 668609 h 668609"/>
              <a:gd name="connsiteX4" fmla="*/ 0 w 5977204"/>
              <a:gd name="connsiteY4" fmla="*/ 0 h 6686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77204" h="668609">
                <a:moveTo>
                  <a:pt x="0" y="0"/>
                </a:moveTo>
                <a:lnTo>
                  <a:pt x="5977204" y="0"/>
                </a:lnTo>
                <a:lnTo>
                  <a:pt x="5977204" y="668609"/>
                </a:lnTo>
                <a:lnTo>
                  <a:pt x="0" y="66860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89776" tIns="21590" rIns="120904" bIns="21590" numCol="1" spcCol="1270" anchor="t" anchorCtr="0">
            <a:noAutofit/>
          </a:bodyPr>
          <a:lstStyle/>
          <a:p>
            <a:pPr marL="285750" lvl="1" indent="-285750" algn="l" defTabSz="577850">
              <a:lnSpc>
                <a:spcPct val="90000"/>
              </a:lnSpc>
              <a:spcBef>
                <a:spcPct val="0"/>
              </a:spcBef>
              <a:spcAft>
                <a:spcPct val="20000"/>
              </a:spcAft>
              <a:buFont typeface="Calibri" panose="020F0502020204030204" pitchFamily="34" charset="0"/>
              <a:buChar char="+"/>
            </a:pPr>
            <a:r>
              <a:rPr lang="en-GB" sz="1300" kern="1200" dirty="0">
                <a:solidFill>
                  <a:srgbClr val="FFFFFF"/>
                </a:solidFill>
              </a:rPr>
              <a:t>Use AI with any Power Apps control</a:t>
            </a:r>
          </a:p>
          <a:p>
            <a:pPr marL="285750" lvl="1" indent="-285750" algn="l" defTabSz="577850">
              <a:lnSpc>
                <a:spcPct val="90000"/>
              </a:lnSpc>
              <a:spcBef>
                <a:spcPct val="0"/>
              </a:spcBef>
              <a:spcAft>
                <a:spcPct val="20000"/>
              </a:spcAft>
              <a:buFont typeface="Calibri" panose="020F0502020204030204" pitchFamily="34" charset="0"/>
              <a:buChar char="+"/>
            </a:pPr>
            <a:r>
              <a:rPr lang="en-GB" sz="1300" dirty="0">
                <a:solidFill>
                  <a:srgbClr val="FFFFFF"/>
                </a:solidFill>
              </a:rPr>
              <a:t>Bring your own AI model</a:t>
            </a:r>
            <a:r>
              <a:rPr lang="en-US" sz="1300" dirty="0">
                <a:solidFill>
                  <a:srgbClr val="FFFFFF"/>
                </a:solidFill>
              </a:rPr>
              <a:t> and Lobe integration</a:t>
            </a:r>
            <a:endParaRPr lang="en-GB" sz="1300" dirty="0">
              <a:solidFill>
                <a:srgbClr val="FFFFFF"/>
              </a:solidFill>
            </a:endParaRPr>
          </a:p>
        </p:txBody>
      </p:sp>
      <p:sp>
        <p:nvSpPr>
          <p:cNvPr id="38" name="Rectangle 37">
            <a:extLst>
              <a:ext uri="{FF2B5EF4-FFF2-40B4-BE49-F238E27FC236}">
                <a16:creationId xmlns:a16="http://schemas.microsoft.com/office/drawing/2014/main" id="{6146E45F-58B2-4F25-96EE-566A0655BAAC}"/>
              </a:ext>
            </a:extLst>
          </p:cNvPr>
          <p:cNvSpPr/>
          <p:nvPr/>
        </p:nvSpPr>
        <p:spPr>
          <a:xfrm>
            <a:off x="3833819" y="5971212"/>
            <a:ext cx="1440000" cy="216000"/>
          </a:xfrm>
          <a:prstGeom prst="rect">
            <a:avLst/>
          </a:prstGeom>
          <a:solidFill>
            <a:schemeClr val="accent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bg1"/>
                </a:solidFill>
              </a:rPr>
              <a:t>Preview - now</a:t>
            </a:r>
          </a:p>
        </p:txBody>
      </p:sp>
      <p:sp>
        <p:nvSpPr>
          <p:cNvPr id="39" name="Rectangle 38">
            <a:extLst>
              <a:ext uri="{FF2B5EF4-FFF2-40B4-BE49-F238E27FC236}">
                <a16:creationId xmlns:a16="http://schemas.microsoft.com/office/drawing/2014/main" id="{5859D5E8-876D-45E9-BCC2-F806DA681652}"/>
              </a:ext>
            </a:extLst>
          </p:cNvPr>
          <p:cNvSpPr/>
          <p:nvPr/>
        </p:nvSpPr>
        <p:spPr>
          <a:xfrm>
            <a:off x="5440520" y="2195894"/>
            <a:ext cx="1440000" cy="216000"/>
          </a:xfrm>
          <a:prstGeom prst="rect">
            <a:avLst/>
          </a:prstGeom>
          <a:solidFill>
            <a:schemeClr val="accent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bg1"/>
                </a:solidFill>
              </a:rPr>
              <a:t>Preview – now</a:t>
            </a:r>
          </a:p>
        </p:txBody>
      </p:sp>
      <p:sp>
        <p:nvSpPr>
          <p:cNvPr id="40" name="Rectangle 39">
            <a:extLst>
              <a:ext uri="{FF2B5EF4-FFF2-40B4-BE49-F238E27FC236}">
                <a16:creationId xmlns:a16="http://schemas.microsoft.com/office/drawing/2014/main" id="{CB95B1BA-3A51-4C87-A1CE-A2F258607B2D}"/>
              </a:ext>
            </a:extLst>
          </p:cNvPr>
          <p:cNvSpPr/>
          <p:nvPr/>
        </p:nvSpPr>
        <p:spPr>
          <a:xfrm>
            <a:off x="5825258" y="1010447"/>
            <a:ext cx="1440000" cy="216000"/>
          </a:xfrm>
          <a:prstGeom prst="rect">
            <a:avLst/>
          </a:prstGeom>
          <a:solidFill>
            <a:schemeClr val="accent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solidFill>
                  <a:schemeClr val="bg1"/>
                </a:solidFill>
              </a:rPr>
              <a:t>Preview </a:t>
            </a:r>
            <a:r>
              <a:rPr lang="en-GB" sz="1100" dirty="0">
                <a:solidFill>
                  <a:schemeClr val="bg1"/>
                </a:solidFill>
              </a:rPr>
              <a:t>– now</a:t>
            </a:r>
          </a:p>
        </p:txBody>
      </p:sp>
      <p:cxnSp>
        <p:nvCxnSpPr>
          <p:cNvPr id="44" name="Straight Arrow Connector 43">
            <a:extLst>
              <a:ext uri="{FF2B5EF4-FFF2-40B4-BE49-F238E27FC236}">
                <a16:creationId xmlns:a16="http://schemas.microsoft.com/office/drawing/2014/main" id="{D1609AA7-4EB3-4845-8007-DE030BD09D22}"/>
              </a:ext>
            </a:extLst>
          </p:cNvPr>
          <p:cNvCxnSpPr>
            <a:cxnSpLocks/>
          </p:cNvCxnSpPr>
          <p:nvPr/>
        </p:nvCxnSpPr>
        <p:spPr>
          <a:xfrm>
            <a:off x="7175028" y="2284218"/>
            <a:ext cx="1613592" cy="19676"/>
          </a:xfrm>
          <a:prstGeom prst="straightConnector1">
            <a:avLst/>
          </a:prstGeom>
          <a:ln w="31750">
            <a:solidFill>
              <a:schemeClr val="accent2">
                <a:lumMod val="60000"/>
                <a:lumOff val="40000"/>
              </a:schemeClr>
            </a:solidFill>
            <a:tailEnd type="triangle"/>
          </a:ln>
        </p:spPr>
        <p:style>
          <a:lnRef idx="1">
            <a:schemeClr val="accent2"/>
          </a:lnRef>
          <a:fillRef idx="0">
            <a:schemeClr val="accent2"/>
          </a:fillRef>
          <a:effectRef idx="0">
            <a:schemeClr val="accent2"/>
          </a:effectRef>
          <a:fontRef idx="minor">
            <a:schemeClr val="tx1"/>
          </a:fontRef>
        </p:style>
      </p:cxnSp>
      <p:sp>
        <p:nvSpPr>
          <p:cNvPr id="46" name="Rectangle 45">
            <a:extLst>
              <a:ext uri="{FF2B5EF4-FFF2-40B4-BE49-F238E27FC236}">
                <a16:creationId xmlns:a16="http://schemas.microsoft.com/office/drawing/2014/main" id="{1BCFF4B8-0BAD-41BB-B28C-E367AAC8902C}"/>
              </a:ext>
            </a:extLst>
          </p:cNvPr>
          <p:cNvSpPr/>
          <p:nvPr/>
        </p:nvSpPr>
        <p:spPr>
          <a:xfrm>
            <a:off x="4879100" y="3465543"/>
            <a:ext cx="1440000" cy="216000"/>
          </a:xfrm>
          <a:prstGeom prst="rect">
            <a:avLst/>
          </a:prstGeom>
          <a:solidFill>
            <a:schemeClr val="accent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bg1"/>
                </a:solidFill>
              </a:rPr>
              <a:t>Preview - now</a:t>
            </a:r>
          </a:p>
        </p:txBody>
      </p:sp>
      <p:sp>
        <p:nvSpPr>
          <p:cNvPr id="47" name="Rectangle 46">
            <a:extLst>
              <a:ext uri="{FF2B5EF4-FFF2-40B4-BE49-F238E27FC236}">
                <a16:creationId xmlns:a16="http://schemas.microsoft.com/office/drawing/2014/main" id="{1FE84010-7CF5-493B-BFFA-353854FD94DD}"/>
              </a:ext>
            </a:extLst>
          </p:cNvPr>
          <p:cNvSpPr/>
          <p:nvPr/>
        </p:nvSpPr>
        <p:spPr>
          <a:xfrm>
            <a:off x="4553819" y="4656279"/>
            <a:ext cx="1440000" cy="216000"/>
          </a:xfrm>
          <a:prstGeom prst="rect">
            <a:avLst/>
          </a:prstGeom>
          <a:solidFill>
            <a:schemeClr val="accent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bg1"/>
                </a:solidFill>
              </a:rPr>
              <a:t>Release - various</a:t>
            </a:r>
          </a:p>
        </p:txBody>
      </p:sp>
      <p:sp>
        <p:nvSpPr>
          <p:cNvPr id="30" name="Freeform: Shape 29">
            <a:extLst>
              <a:ext uri="{FF2B5EF4-FFF2-40B4-BE49-F238E27FC236}">
                <a16:creationId xmlns:a16="http://schemas.microsoft.com/office/drawing/2014/main" id="{9DB3D299-3298-4221-8960-DD7E734B73FD}"/>
              </a:ext>
            </a:extLst>
          </p:cNvPr>
          <p:cNvSpPr/>
          <p:nvPr/>
        </p:nvSpPr>
        <p:spPr>
          <a:xfrm>
            <a:off x="258354" y="2538647"/>
            <a:ext cx="6531426" cy="897345"/>
          </a:xfrm>
          <a:custGeom>
            <a:avLst/>
            <a:gdLst>
              <a:gd name="connsiteX0" fmla="*/ 0 w 5977204"/>
              <a:gd name="connsiteY0" fmla="*/ 0 h 897345"/>
              <a:gd name="connsiteX1" fmla="*/ 5977204 w 5977204"/>
              <a:gd name="connsiteY1" fmla="*/ 0 h 897345"/>
              <a:gd name="connsiteX2" fmla="*/ 5977204 w 5977204"/>
              <a:gd name="connsiteY2" fmla="*/ 897345 h 897345"/>
              <a:gd name="connsiteX3" fmla="*/ 0 w 5977204"/>
              <a:gd name="connsiteY3" fmla="*/ 897345 h 897345"/>
              <a:gd name="connsiteX4" fmla="*/ 0 w 5977204"/>
              <a:gd name="connsiteY4" fmla="*/ 0 h 897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77204" h="897345">
                <a:moveTo>
                  <a:pt x="0" y="0"/>
                </a:moveTo>
                <a:lnTo>
                  <a:pt x="5977204" y="0"/>
                </a:lnTo>
                <a:lnTo>
                  <a:pt x="5977204" y="897345"/>
                </a:lnTo>
                <a:lnTo>
                  <a:pt x="0" y="89734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89776" tIns="21590" rIns="120904" bIns="21590" numCol="1" spcCol="1270" anchor="t" anchorCtr="0">
            <a:noAutofit/>
          </a:bodyPr>
          <a:lstStyle/>
          <a:p>
            <a:pPr marL="285750" lvl="1" indent="-285750" algn="l" defTabSz="577850">
              <a:lnSpc>
                <a:spcPct val="90000"/>
              </a:lnSpc>
              <a:spcBef>
                <a:spcPct val="0"/>
              </a:spcBef>
              <a:spcAft>
                <a:spcPct val="20000"/>
              </a:spcAft>
              <a:buFont typeface="Calibri" panose="020F0502020204030204" pitchFamily="34" charset="0"/>
              <a:buChar char="+"/>
            </a:pPr>
            <a:r>
              <a:rPr lang="en-GB" sz="1300" kern="1200" dirty="0">
                <a:solidFill>
                  <a:srgbClr val="FFFFFF"/>
                </a:solidFill>
              </a:rPr>
              <a:t>Add comments with @mentions (e.g. maker to pro-developer) – </a:t>
            </a:r>
            <a:br>
              <a:rPr lang="en-GB" sz="1300" kern="1200" dirty="0">
                <a:solidFill>
                  <a:srgbClr val="FFFFFF"/>
                </a:solidFill>
              </a:rPr>
            </a:br>
            <a:r>
              <a:rPr lang="en-GB" sz="1300" kern="1200" dirty="0">
                <a:solidFill>
                  <a:srgbClr val="FFFFFF"/>
                </a:solidFill>
              </a:rPr>
              <a:t>available in Power Apps, Power Automate and Power Virtual Agent</a:t>
            </a:r>
          </a:p>
          <a:p>
            <a:pPr marL="285750" lvl="1" indent="-285750" algn="l" defTabSz="577850">
              <a:lnSpc>
                <a:spcPct val="90000"/>
              </a:lnSpc>
              <a:spcBef>
                <a:spcPct val="0"/>
              </a:spcBef>
              <a:spcAft>
                <a:spcPct val="20000"/>
              </a:spcAft>
              <a:buFont typeface="Calibri" panose="020F0502020204030204" pitchFamily="34" charset="0"/>
              <a:buChar char="+"/>
            </a:pPr>
            <a:r>
              <a:rPr lang="en-GB" sz="1300" dirty="0">
                <a:solidFill>
                  <a:srgbClr val="FFFFFF"/>
                </a:solidFill>
              </a:rPr>
              <a:t>Power App co-authoring support through Git providers e.g. Azure DevOps and </a:t>
            </a:r>
            <a:r>
              <a:rPr lang="en-GB" sz="1300" dirty="0" err="1">
                <a:solidFill>
                  <a:srgbClr val="FFFFFF"/>
                </a:solidFill>
              </a:rPr>
              <a:t>Github</a:t>
            </a:r>
            <a:r>
              <a:rPr lang="en-GB" sz="1300" dirty="0">
                <a:solidFill>
                  <a:srgbClr val="FFFFFF"/>
                </a:solidFill>
              </a:rPr>
              <a:t> (experimental for now) and s</a:t>
            </a:r>
            <a:r>
              <a:rPr lang="en-GB" sz="1300" kern="1200" dirty="0">
                <a:solidFill>
                  <a:srgbClr val="FFFFFF"/>
                </a:solidFill>
              </a:rPr>
              <a:t>upport for </a:t>
            </a:r>
            <a:r>
              <a:rPr lang="en-GB" sz="1300" kern="1200" dirty="0" err="1">
                <a:solidFill>
                  <a:srgbClr val="FFFFFF"/>
                </a:solidFill>
              </a:rPr>
              <a:t>Github</a:t>
            </a:r>
            <a:r>
              <a:rPr lang="en-GB" sz="1300" kern="1200" dirty="0">
                <a:solidFill>
                  <a:srgbClr val="FFFFFF"/>
                </a:solidFill>
              </a:rPr>
              <a:t> </a:t>
            </a:r>
            <a:r>
              <a:rPr lang="en-GB" sz="1300" kern="1200" dirty="0" err="1">
                <a:solidFill>
                  <a:srgbClr val="FFFFFF"/>
                </a:solidFill>
              </a:rPr>
              <a:t>Codespace</a:t>
            </a:r>
            <a:r>
              <a:rPr lang="en-GB" sz="1300" dirty="0" err="1">
                <a:solidFill>
                  <a:srgbClr val="FFFFFF"/>
                </a:solidFill>
              </a:rPr>
              <a:t>s</a:t>
            </a:r>
            <a:endParaRPr lang="en-US" sz="1300" kern="1200" dirty="0">
              <a:solidFill>
                <a:srgbClr val="FFFFFF"/>
              </a:solidFill>
            </a:endParaRPr>
          </a:p>
        </p:txBody>
      </p:sp>
      <p:pic>
        <p:nvPicPr>
          <p:cNvPr id="28" name="Picture 27">
            <a:extLst>
              <a:ext uri="{FF2B5EF4-FFF2-40B4-BE49-F238E27FC236}">
                <a16:creationId xmlns:a16="http://schemas.microsoft.com/office/drawing/2014/main" id="{106522C9-9AD0-40C7-981A-9C92C6036F40}"/>
              </a:ext>
            </a:extLst>
          </p:cNvPr>
          <p:cNvPicPr>
            <a:picLocks noChangeAspect="1"/>
          </p:cNvPicPr>
          <p:nvPr/>
        </p:nvPicPr>
        <p:blipFill>
          <a:blip r:embed="rId4"/>
          <a:stretch>
            <a:fillRect/>
          </a:stretch>
        </p:blipFill>
        <p:spPr>
          <a:xfrm>
            <a:off x="9058299" y="980771"/>
            <a:ext cx="2609869" cy="3219474"/>
          </a:xfrm>
          <a:prstGeom prst="rect">
            <a:avLst/>
          </a:prstGeom>
        </p:spPr>
      </p:pic>
      <p:pic>
        <p:nvPicPr>
          <p:cNvPr id="1030" name="Picture 6">
            <a:extLst>
              <a:ext uri="{FF2B5EF4-FFF2-40B4-BE49-F238E27FC236}">
                <a16:creationId xmlns:a16="http://schemas.microsoft.com/office/drawing/2014/main" id="{C8B7F4F3-30A5-43D4-B56C-2B4F6F8C2BD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07887" y="4520848"/>
            <a:ext cx="5022015" cy="190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78377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27000">
              <a:schemeClr val="tx2">
                <a:lumMod val="20000"/>
                <a:lumOff val="80000"/>
              </a:schemeClr>
            </a:gs>
            <a:gs pos="100000">
              <a:schemeClr val="tx2">
                <a:lumMod val="75000"/>
              </a:schemeClr>
            </a:gs>
          </a:gsLst>
          <a:lin ang="16200000" scaled="1"/>
        </a:gra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5AC6219-BD70-4FFD-A19E-292EBE40B095}"/>
              </a:ext>
            </a:extLst>
          </p:cNvPr>
          <p:cNvSpPr txBox="1"/>
          <p:nvPr/>
        </p:nvSpPr>
        <p:spPr>
          <a:xfrm>
            <a:off x="3480316" y="1150836"/>
            <a:ext cx="8500190" cy="1384995"/>
          </a:xfrm>
          <a:prstGeom prst="rect">
            <a:avLst/>
          </a:prstGeom>
          <a:solidFill>
            <a:schemeClr val="accent3">
              <a:lumMod val="20000"/>
              <a:lumOff val="80000"/>
            </a:schemeClr>
          </a:solidFill>
        </p:spPr>
        <p:txBody>
          <a:bodyPr wrap="square" rtlCol="0">
            <a:spAutoFit/>
          </a:bodyPr>
          <a:lstStyle/>
          <a:p>
            <a:pPr marL="285750" indent="-285750" rtl="0" fontAlgn="ctr">
              <a:spcBef>
                <a:spcPts val="0"/>
              </a:spcBef>
              <a:spcAft>
                <a:spcPts val="0"/>
              </a:spcAft>
              <a:buFont typeface="Calibri" panose="020F0502020204030204" pitchFamily="34" charset="0"/>
              <a:buChar char="+"/>
            </a:pPr>
            <a:r>
              <a:rPr lang="en-GB" sz="1400" dirty="0">
                <a:effectLst/>
                <a:latin typeface="Calibri" panose="020F0502020204030204" pitchFamily="34" charset="0"/>
              </a:rPr>
              <a:t>Now generally available - surfaced through Teams app (desktop and mobile)</a:t>
            </a:r>
          </a:p>
          <a:p>
            <a:pPr marL="285750" indent="-285750" rtl="0" fontAlgn="ctr">
              <a:spcBef>
                <a:spcPts val="0"/>
              </a:spcBef>
              <a:spcAft>
                <a:spcPts val="0"/>
              </a:spcAft>
              <a:buFont typeface="Calibri" panose="020F0502020204030204" pitchFamily="34" charset="0"/>
              <a:buChar char="+"/>
            </a:pPr>
            <a:r>
              <a:rPr lang="en-GB" sz="1400" dirty="0">
                <a:effectLst/>
                <a:latin typeface="Calibri" panose="020F0502020204030204" pitchFamily="34" charset="0"/>
              </a:rPr>
              <a:t>Free learning sources - Microsoft Learn, Microsoft 365 Training, subset of LinkedIn Learning and custom SharePoint pages</a:t>
            </a:r>
          </a:p>
          <a:p>
            <a:pPr marL="285750" indent="-285750" rtl="0" fontAlgn="ctr">
              <a:spcBef>
                <a:spcPts val="0"/>
              </a:spcBef>
              <a:spcAft>
                <a:spcPts val="0"/>
              </a:spcAft>
              <a:buFont typeface="Calibri" panose="020F0502020204030204" pitchFamily="34" charset="0"/>
              <a:buChar char="+"/>
            </a:pPr>
            <a:r>
              <a:rPr lang="en-GB" sz="1400" dirty="0">
                <a:latin typeface="Calibri" panose="020F0502020204030204" pitchFamily="34" charset="0"/>
              </a:rPr>
              <a:t>3</a:t>
            </a:r>
            <a:r>
              <a:rPr lang="en-GB" sz="1400" dirty="0">
                <a:effectLst/>
                <a:latin typeface="Calibri" panose="020F0502020204030204" pitchFamily="34" charset="0"/>
              </a:rPr>
              <a:t>rd party LMS integration - circa 12 partners, including Cornerstone, SAP SuccessFactors, Pluralsight etc</a:t>
            </a:r>
          </a:p>
          <a:p>
            <a:pPr marL="285750" indent="-285750" rtl="0" fontAlgn="ctr">
              <a:spcBef>
                <a:spcPts val="0"/>
              </a:spcBef>
              <a:spcAft>
                <a:spcPts val="0"/>
              </a:spcAft>
              <a:buFont typeface="Calibri" panose="020F0502020204030204" pitchFamily="34" charset="0"/>
              <a:buChar char="+"/>
            </a:pPr>
            <a:r>
              <a:rPr lang="en-GB" sz="1400" dirty="0">
                <a:latin typeface="Calibri" panose="020F0502020204030204" pitchFamily="34" charset="0"/>
              </a:rPr>
              <a:t>S</a:t>
            </a:r>
            <a:r>
              <a:rPr lang="en-GB" sz="1400" dirty="0">
                <a:effectLst/>
                <a:latin typeface="Calibri" panose="020F0502020204030204" pitchFamily="34" charset="0"/>
              </a:rPr>
              <a:t>pecify learning interests for recommendations, share with colleagues and track completion</a:t>
            </a:r>
          </a:p>
          <a:p>
            <a:pPr marL="285750" indent="-285750" rtl="0" fontAlgn="ctr">
              <a:spcBef>
                <a:spcPts val="0"/>
              </a:spcBef>
              <a:spcAft>
                <a:spcPts val="0"/>
              </a:spcAft>
              <a:buFont typeface="Calibri" panose="020F0502020204030204" pitchFamily="34" charset="0"/>
              <a:buChar char="+"/>
            </a:pPr>
            <a:r>
              <a:rPr lang="en-GB" sz="1400" dirty="0">
                <a:effectLst/>
                <a:latin typeface="Calibri" panose="020F0502020204030204" pitchFamily="34" charset="0"/>
              </a:rPr>
              <a:t>Add learning tab to Teams channel</a:t>
            </a:r>
          </a:p>
        </p:txBody>
      </p:sp>
      <p:sp>
        <p:nvSpPr>
          <p:cNvPr id="5" name="TextBox 4">
            <a:extLst>
              <a:ext uri="{FF2B5EF4-FFF2-40B4-BE49-F238E27FC236}">
                <a16:creationId xmlns:a16="http://schemas.microsoft.com/office/drawing/2014/main" id="{91E87DC2-1016-4DAA-BC8C-1FA3CC0E27D5}"/>
              </a:ext>
            </a:extLst>
          </p:cNvPr>
          <p:cNvSpPr txBox="1"/>
          <p:nvPr/>
        </p:nvSpPr>
        <p:spPr>
          <a:xfrm>
            <a:off x="3480316" y="2626028"/>
            <a:ext cx="8500190" cy="738664"/>
          </a:xfrm>
          <a:prstGeom prst="rect">
            <a:avLst/>
          </a:prstGeom>
          <a:solidFill>
            <a:schemeClr val="accent3">
              <a:lumMod val="20000"/>
              <a:lumOff val="80000"/>
            </a:schemeClr>
          </a:solidFill>
        </p:spPr>
        <p:txBody>
          <a:bodyPr wrap="square" rtlCol="0">
            <a:spAutoFit/>
          </a:bodyPr>
          <a:lstStyle/>
          <a:p>
            <a:pPr marL="285750" indent="-285750" rtl="0" fontAlgn="ctr">
              <a:spcBef>
                <a:spcPts val="0"/>
              </a:spcBef>
              <a:spcAft>
                <a:spcPts val="0"/>
              </a:spcAft>
              <a:buFont typeface="Calibri" panose="020F0502020204030204" pitchFamily="34" charset="0"/>
              <a:buChar char="+"/>
            </a:pPr>
            <a:r>
              <a:rPr lang="en-GB" sz="1400" dirty="0">
                <a:effectLst/>
                <a:latin typeface="Calibri" panose="020F0502020204030204" pitchFamily="34" charset="0"/>
              </a:rPr>
              <a:t>Now GA, but Teams mobile app updates later in November</a:t>
            </a:r>
          </a:p>
          <a:p>
            <a:pPr marL="285750" indent="-285750" rtl="0" fontAlgn="ctr">
              <a:spcBef>
                <a:spcPts val="0"/>
              </a:spcBef>
              <a:spcAft>
                <a:spcPts val="0"/>
              </a:spcAft>
              <a:buFont typeface="Calibri" panose="020F0502020204030204" pitchFamily="34" charset="0"/>
              <a:buChar char="+"/>
            </a:pPr>
            <a:r>
              <a:rPr lang="en-GB" sz="1400" dirty="0">
                <a:effectLst/>
                <a:latin typeface="Calibri" panose="020F0502020204030204" pitchFamily="34" charset="0"/>
              </a:rPr>
              <a:t>Dashboard integrations (adaptive cards) from ServiceNow, Workday, Adobe Sign, DocuSign, Qualtrics, UKG, Blue Yonder and more (now)</a:t>
            </a:r>
          </a:p>
        </p:txBody>
      </p:sp>
      <p:sp>
        <p:nvSpPr>
          <p:cNvPr id="6" name="TextBox 5">
            <a:extLst>
              <a:ext uri="{FF2B5EF4-FFF2-40B4-BE49-F238E27FC236}">
                <a16:creationId xmlns:a16="http://schemas.microsoft.com/office/drawing/2014/main" id="{F88CE491-A2E5-4C1B-B141-B4A805896322}"/>
              </a:ext>
            </a:extLst>
          </p:cNvPr>
          <p:cNvSpPr txBox="1"/>
          <p:nvPr/>
        </p:nvSpPr>
        <p:spPr>
          <a:xfrm>
            <a:off x="3480316" y="3461106"/>
            <a:ext cx="8500190" cy="1169551"/>
          </a:xfrm>
          <a:prstGeom prst="rect">
            <a:avLst/>
          </a:prstGeom>
          <a:solidFill>
            <a:schemeClr val="accent3">
              <a:lumMod val="20000"/>
              <a:lumOff val="80000"/>
            </a:schemeClr>
          </a:solidFill>
        </p:spPr>
        <p:txBody>
          <a:bodyPr wrap="square" rtlCol="0">
            <a:spAutoFit/>
          </a:bodyPr>
          <a:lstStyle/>
          <a:p>
            <a:pPr marL="285750" indent="-285750" rtl="0" fontAlgn="ctr">
              <a:spcBef>
                <a:spcPts val="0"/>
              </a:spcBef>
              <a:spcAft>
                <a:spcPts val="0"/>
              </a:spcAft>
              <a:buFont typeface="Calibri" panose="020F0502020204030204" pitchFamily="34" charset="0"/>
              <a:buChar char="+"/>
            </a:pPr>
            <a:r>
              <a:rPr lang="en-GB" sz="1400" dirty="0">
                <a:effectLst/>
                <a:latin typeface="Calibri" panose="020F0502020204030204" pitchFamily="34" charset="0"/>
              </a:rPr>
              <a:t>New manager insights and nudges e.g. prompts to praise, set no-meeting times, block focus time etc. for the team. </a:t>
            </a:r>
          </a:p>
          <a:p>
            <a:pPr marL="285750" indent="-285750" rtl="0" fontAlgn="ctr">
              <a:spcBef>
                <a:spcPts val="0"/>
              </a:spcBef>
              <a:spcAft>
                <a:spcPts val="0"/>
              </a:spcAft>
              <a:buFont typeface="Calibri" panose="020F0502020204030204" pitchFamily="34" charset="0"/>
              <a:buChar char="+"/>
            </a:pPr>
            <a:r>
              <a:rPr lang="en-GB" sz="1400" dirty="0">
                <a:effectLst/>
                <a:latin typeface="Calibri" panose="020F0502020204030204" pitchFamily="34" charset="0"/>
              </a:rPr>
              <a:t>Effective meetings support - team-level defaults for shortened meetings, feedback requests and auto add Teams meeting links. Also categorise meetings for later analysis (e.g. client, project, internal etc.)</a:t>
            </a:r>
          </a:p>
          <a:p>
            <a:pPr marL="285750" indent="-285750" rtl="0" fontAlgn="ctr">
              <a:spcBef>
                <a:spcPts val="0"/>
              </a:spcBef>
              <a:spcAft>
                <a:spcPts val="0"/>
              </a:spcAft>
              <a:buFont typeface="Calibri" panose="020F0502020204030204" pitchFamily="34" charset="0"/>
              <a:buChar char="+"/>
            </a:pPr>
            <a:r>
              <a:rPr lang="en-GB" sz="1400" dirty="0">
                <a:effectLst/>
                <a:latin typeface="Calibri" panose="020F0502020204030204" pitchFamily="34" charset="0"/>
              </a:rPr>
              <a:t>Improved support for focus time and quiet time (out of hours)</a:t>
            </a:r>
          </a:p>
        </p:txBody>
      </p:sp>
      <p:sp>
        <p:nvSpPr>
          <p:cNvPr id="7" name="TextBox 6">
            <a:extLst>
              <a:ext uri="{FF2B5EF4-FFF2-40B4-BE49-F238E27FC236}">
                <a16:creationId xmlns:a16="http://schemas.microsoft.com/office/drawing/2014/main" id="{A30880C8-F0E0-4F05-8DE3-E91C8A7DCA1C}"/>
              </a:ext>
            </a:extLst>
          </p:cNvPr>
          <p:cNvSpPr txBox="1"/>
          <p:nvPr/>
        </p:nvSpPr>
        <p:spPr>
          <a:xfrm>
            <a:off x="3480316" y="4736406"/>
            <a:ext cx="8500190" cy="2031325"/>
          </a:xfrm>
          <a:prstGeom prst="rect">
            <a:avLst/>
          </a:prstGeom>
          <a:solidFill>
            <a:schemeClr val="accent3">
              <a:lumMod val="20000"/>
              <a:lumOff val="80000"/>
            </a:schemeClr>
          </a:solidFill>
        </p:spPr>
        <p:txBody>
          <a:bodyPr wrap="square" rtlCol="0">
            <a:spAutoFit/>
          </a:bodyPr>
          <a:lstStyle/>
          <a:p>
            <a:pPr marL="285750" indent="-285750" rtl="0" fontAlgn="ctr">
              <a:spcBef>
                <a:spcPts val="0"/>
              </a:spcBef>
              <a:spcAft>
                <a:spcPts val="0"/>
              </a:spcAft>
              <a:buFont typeface="Calibri" panose="020F0502020204030204" pitchFamily="34" charset="0"/>
              <a:buChar char="+"/>
            </a:pPr>
            <a:r>
              <a:rPr lang="en-GB" sz="1400" dirty="0">
                <a:effectLst/>
                <a:latin typeface="Calibri" panose="020F0502020204030204" pitchFamily="34" charset="0"/>
              </a:rPr>
              <a:t>See topic cards in Outlook [OWA initially], Yammer and the user profile card [hashtag integration] (preview end 2021)</a:t>
            </a:r>
          </a:p>
          <a:p>
            <a:pPr marL="285750" indent="-285750" rtl="0" fontAlgn="ctr">
              <a:spcBef>
                <a:spcPts val="0"/>
              </a:spcBef>
              <a:spcAft>
                <a:spcPts val="0"/>
              </a:spcAft>
              <a:buFont typeface="Calibri" panose="020F0502020204030204" pitchFamily="34" charset="0"/>
              <a:buChar char="+"/>
            </a:pPr>
            <a:r>
              <a:rPr lang="en-GB" sz="1400" dirty="0">
                <a:effectLst/>
                <a:latin typeface="Calibri" panose="020F0502020204030204" pitchFamily="34" charset="0"/>
              </a:rPr>
              <a:t>See topic cards in Teams [hashtag integration] (preview early 2022)</a:t>
            </a:r>
          </a:p>
          <a:p>
            <a:pPr marL="285750" indent="-285750" rtl="0" fontAlgn="ctr">
              <a:spcBef>
                <a:spcPts val="0"/>
              </a:spcBef>
              <a:spcAft>
                <a:spcPts val="0"/>
              </a:spcAft>
              <a:buFont typeface="Calibri" panose="020F0502020204030204" pitchFamily="34" charset="0"/>
              <a:buChar char="+"/>
            </a:pPr>
            <a:r>
              <a:rPr lang="en-GB" sz="1400" dirty="0">
                <a:effectLst/>
                <a:latin typeface="Calibri" panose="020F0502020204030204" pitchFamily="34" charset="0"/>
              </a:rPr>
              <a:t>Improved topic management including segmentation and improved analytics (various dates, all by March 2022)</a:t>
            </a:r>
          </a:p>
          <a:p>
            <a:pPr marL="285750" indent="-285750" rtl="0" fontAlgn="ctr">
              <a:spcBef>
                <a:spcPts val="0"/>
              </a:spcBef>
              <a:spcAft>
                <a:spcPts val="0"/>
              </a:spcAft>
              <a:buFont typeface="Calibri" panose="020F0502020204030204" pitchFamily="34" charset="0"/>
              <a:buChar char="+"/>
            </a:pPr>
            <a:r>
              <a:rPr lang="en-GB" sz="1400" dirty="0">
                <a:effectLst/>
                <a:latin typeface="Calibri" panose="020F0502020204030204" pitchFamily="34" charset="0"/>
              </a:rPr>
              <a:t>Multi-lingual support - French, German and Spanish (end 2021)</a:t>
            </a:r>
          </a:p>
          <a:p>
            <a:pPr marL="285750" indent="-285750" rtl="0" fontAlgn="ctr">
              <a:spcBef>
                <a:spcPts val="0"/>
              </a:spcBef>
              <a:spcAft>
                <a:spcPts val="0"/>
              </a:spcAft>
              <a:buFont typeface="Calibri" panose="020F0502020204030204" pitchFamily="34" charset="0"/>
              <a:buChar char="+"/>
            </a:pPr>
            <a:r>
              <a:rPr lang="en-GB" sz="1400" dirty="0">
                <a:effectLst/>
                <a:latin typeface="Calibri" panose="020F0502020204030204" pitchFamily="34" charset="0"/>
              </a:rPr>
              <a:t>Viva Topics app in Teams (early 2022)</a:t>
            </a:r>
          </a:p>
          <a:p>
            <a:pPr marL="285750" indent="-285750" rtl="0" fontAlgn="ctr">
              <a:spcBef>
                <a:spcPts val="0"/>
              </a:spcBef>
              <a:spcAft>
                <a:spcPts val="0"/>
              </a:spcAft>
              <a:buFont typeface="Calibri" panose="020F0502020204030204" pitchFamily="34" charset="0"/>
              <a:buChar char="+"/>
            </a:pPr>
            <a:r>
              <a:rPr lang="en-GB" sz="1400" dirty="0">
                <a:effectLst/>
                <a:latin typeface="Calibri" panose="020F0502020204030204" pitchFamily="34" charset="0"/>
              </a:rPr>
              <a:t>New features such as topic disambiguation and topic types (Jan-Mar 2022)</a:t>
            </a:r>
          </a:p>
          <a:p>
            <a:pPr marL="285750" indent="-285750" rtl="0" fontAlgn="ctr">
              <a:spcBef>
                <a:spcPts val="0"/>
              </a:spcBef>
              <a:spcAft>
                <a:spcPts val="0"/>
              </a:spcAft>
              <a:buFont typeface="Calibri" panose="020F0502020204030204" pitchFamily="34" charset="0"/>
              <a:buChar char="+"/>
            </a:pPr>
            <a:r>
              <a:rPr lang="en-GB" sz="1400" dirty="0">
                <a:effectLst/>
                <a:latin typeface="Calibri" panose="020F0502020204030204" pitchFamily="34" charset="0"/>
              </a:rPr>
              <a:t>Use other sources for knowledge mining - use Graph Connectors for ServiceNow, SQL, Azure etc. (preview by March 2022)</a:t>
            </a:r>
          </a:p>
        </p:txBody>
      </p:sp>
      <p:sp>
        <p:nvSpPr>
          <p:cNvPr id="8" name="Title 1">
            <a:extLst>
              <a:ext uri="{FF2B5EF4-FFF2-40B4-BE49-F238E27FC236}">
                <a16:creationId xmlns:a16="http://schemas.microsoft.com/office/drawing/2014/main" id="{7E429F85-FA3B-47F2-9A75-D0B3D1587736}"/>
              </a:ext>
            </a:extLst>
          </p:cNvPr>
          <p:cNvSpPr txBox="1">
            <a:spLocks/>
          </p:cNvSpPr>
          <p:nvPr/>
        </p:nvSpPr>
        <p:spPr>
          <a:xfrm>
            <a:off x="208318" y="139828"/>
            <a:ext cx="10512862" cy="942246"/>
          </a:xfrm>
          <a:prstGeom prst="rect">
            <a:avLst/>
          </a:prstGeom>
        </p:spPr>
        <p:txBody>
          <a:bodyPr>
            <a:normAutofit fontScale="90000"/>
          </a:bodyPr>
          <a:lstStyle>
            <a:lvl1pPr algn="l" defTabSz="914126" rtl="0" eaLnBrk="1" latinLnBrk="0" hangingPunct="1">
              <a:lnSpc>
                <a:spcPct val="90000"/>
              </a:lnSpc>
              <a:spcBef>
                <a:spcPct val="0"/>
              </a:spcBef>
              <a:buNone/>
              <a:defRPr sz="4399" kern="1200">
                <a:solidFill>
                  <a:schemeClr val="tx1"/>
                </a:solidFill>
                <a:latin typeface="+mj-lt"/>
                <a:ea typeface="+mj-ea"/>
                <a:cs typeface="+mj-cs"/>
              </a:defRPr>
            </a:lvl1pPr>
          </a:lstStyle>
          <a:p>
            <a:r>
              <a:rPr lang="en-GB" sz="3600" dirty="0">
                <a:solidFill>
                  <a:schemeClr val="bg1">
                    <a:lumMod val="95000"/>
                  </a:schemeClr>
                </a:solidFill>
                <a:latin typeface="+mn-lt"/>
              </a:rPr>
              <a:t>Microsoft Viva – Ignite announcements (November 2021)</a:t>
            </a:r>
          </a:p>
        </p:txBody>
      </p:sp>
      <p:sp>
        <p:nvSpPr>
          <p:cNvPr id="9" name="Text Placeholder 4">
            <a:extLst>
              <a:ext uri="{FF2B5EF4-FFF2-40B4-BE49-F238E27FC236}">
                <a16:creationId xmlns:a16="http://schemas.microsoft.com/office/drawing/2014/main" id="{11B2AE66-737F-40BF-802D-AD82C326474F}"/>
              </a:ext>
            </a:extLst>
          </p:cNvPr>
          <p:cNvSpPr txBox="1">
            <a:spLocks/>
          </p:cNvSpPr>
          <p:nvPr/>
        </p:nvSpPr>
        <p:spPr>
          <a:xfrm>
            <a:off x="9774672" y="94949"/>
            <a:ext cx="2414153" cy="444466"/>
          </a:xfrm>
          <a:prstGeom prst="rect">
            <a:avLst/>
          </a:prstGeom>
        </p:spPr>
        <p:txBody>
          <a:bodyPr wrap="square" lIns="0" tIns="0" rIns="179238" bIns="143391" anchor="t"/>
          <a:lstStyle>
            <a:lvl1pPr marL="0" indent="0" algn="l" defTabSz="914363" rtl="0" eaLnBrk="1" latinLnBrk="0" hangingPunct="1">
              <a:lnSpc>
                <a:spcPct val="90000"/>
              </a:lnSpc>
              <a:spcBef>
                <a:spcPct val="20000"/>
              </a:spcBef>
              <a:buSzPct val="90000"/>
              <a:buFont typeface="Wingdings" pitchFamily="2" charset="2"/>
              <a:buNone/>
              <a:defRPr sz="2800" kern="1200">
                <a:gradFill>
                  <a:gsLst>
                    <a:gs pos="0">
                      <a:schemeClr val="tx1"/>
                    </a:gs>
                    <a:gs pos="86000">
                      <a:schemeClr val="tx1"/>
                    </a:gs>
                  </a:gsLst>
                  <a:lin ang="5400000" scaled="0"/>
                </a:gradFill>
                <a:latin typeface="Segoe UI Semibold" pitchFamily="34" charset="0"/>
                <a:ea typeface="+mn-ea"/>
                <a:cs typeface="+mn-cs"/>
              </a:defRPr>
            </a:lvl1pPr>
            <a:lvl2pPr marL="460375" indent="0" algn="l" defTabSz="914363" rtl="0" eaLnBrk="1" latinLnBrk="0" hangingPunct="1">
              <a:lnSpc>
                <a:spcPct val="90000"/>
              </a:lnSpc>
              <a:spcBef>
                <a:spcPct val="20000"/>
              </a:spcBef>
              <a:buSzPct val="90000"/>
              <a:buFont typeface="Wingdings" pitchFamily="2" charset="2"/>
              <a:buNone/>
              <a:defRPr sz="2400" kern="1200">
                <a:gradFill>
                  <a:gsLst>
                    <a:gs pos="0">
                      <a:schemeClr val="tx1"/>
                    </a:gs>
                    <a:gs pos="86000">
                      <a:schemeClr val="tx1"/>
                    </a:gs>
                  </a:gsLst>
                  <a:lin ang="5400000" scaled="0"/>
                </a:gradFill>
                <a:latin typeface="Segoe UI Light" pitchFamily="34" charset="0"/>
                <a:ea typeface="+mn-ea"/>
                <a:cs typeface="+mn-cs"/>
              </a:defRPr>
            </a:lvl2pPr>
            <a:lvl3pPr marL="1204913" indent="-349250" algn="l" defTabSz="914363" rtl="0" eaLnBrk="1" latinLnBrk="0" hangingPunct="1">
              <a:lnSpc>
                <a:spcPct val="90000"/>
              </a:lnSpc>
              <a:spcBef>
                <a:spcPct val="20000"/>
              </a:spcBef>
              <a:buSzPct val="90000"/>
              <a:buFont typeface="Wingdings" pitchFamily="2" charset="2"/>
              <a:buChar char="§"/>
              <a:defRPr sz="2000" kern="1200">
                <a:gradFill>
                  <a:gsLst>
                    <a:gs pos="0">
                      <a:schemeClr val="tx1"/>
                    </a:gs>
                    <a:gs pos="86000">
                      <a:schemeClr val="tx1"/>
                    </a:gs>
                  </a:gsLst>
                  <a:lin ang="5400000" scaled="0"/>
                </a:gradFill>
                <a:latin typeface="Segoe UI Light" pitchFamily="34" charset="0"/>
                <a:ea typeface="+mn-ea"/>
                <a:cs typeface="+mn-cs"/>
              </a:defRPr>
            </a:lvl3pPr>
            <a:lvl4pPr marL="1538288" indent="-279400"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4pPr>
            <a:lvl5pPr marL="1887538" indent="-282575"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defTabSz="914180">
              <a:lnSpc>
                <a:spcPct val="100000"/>
              </a:lnSpc>
              <a:spcBef>
                <a:spcPts val="0"/>
              </a:spcBef>
              <a:spcAft>
                <a:spcPts val="588"/>
              </a:spcAft>
              <a:buSzTx/>
            </a:pPr>
            <a:r>
              <a:rPr lang="en-GB" sz="1000" b="1" dirty="0">
                <a:solidFill>
                  <a:schemeClr val="accent4">
                    <a:lumMod val="60000"/>
                    <a:lumOff val="40000"/>
                  </a:schemeClr>
                </a:solidFill>
                <a:latin typeface="+mn-lt"/>
              </a:rPr>
              <a:t>Chris O’Brien</a:t>
            </a:r>
            <a:br>
              <a:rPr lang="en-GB" sz="1000" b="1" dirty="0">
                <a:solidFill>
                  <a:schemeClr val="accent4">
                    <a:lumMod val="60000"/>
                    <a:lumOff val="40000"/>
                  </a:schemeClr>
                </a:solidFill>
                <a:latin typeface="+mn-lt"/>
              </a:rPr>
            </a:br>
            <a:r>
              <a:rPr lang="en-GB" sz="1000" b="1" dirty="0">
                <a:solidFill>
                  <a:schemeClr val="accent4">
                    <a:lumMod val="60000"/>
                    <a:lumOff val="40000"/>
                  </a:schemeClr>
                </a:solidFill>
                <a:latin typeface="+mn-lt"/>
                <a:hlinkClick r:id="rId2">
                  <a:extLst>
                    <a:ext uri="{A12FA001-AC4F-418D-AE19-62706E023703}">
                      <ahyp:hlinkClr xmlns:ahyp="http://schemas.microsoft.com/office/drawing/2018/hyperlinkcolor" val="tx"/>
                    </a:ext>
                  </a:extLst>
                </a:hlinkClick>
              </a:rPr>
              <a:t>www.sharepointnutsandbolts.com</a:t>
            </a:r>
            <a:r>
              <a:rPr lang="en-GB" sz="1000" b="1" dirty="0">
                <a:solidFill>
                  <a:schemeClr val="accent4">
                    <a:lumMod val="60000"/>
                    <a:lumOff val="40000"/>
                  </a:schemeClr>
                </a:solidFill>
                <a:latin typeface="+mn-lt"/>
              </a:rPr>
              <a:t> </a:t>
            </a:r>
            <a:endParaRPr lang="en-GB" sz="1000" dirty="0">
              <a:solidFill>
                <a:schemeClr val="accent4">
                  <a:lumMod val="60000"/>
                  <a:lumOff val="40000"/>
                </a:schemeClr>
              </a:solidFill>
              <a:latin typeface="+mn-lt"/>
            </a:endParaRPr>
          </a:p>
        </p:txBody>
      </p:sp>
      <p:pic>
        <p:nvPicPr>
          <p:cNvPr id="10" name="Picture 9">
            <a:extLst>
              <a:ext uri="{FF2B5EF4-FFF2-40B4-BE49-F238E27FC236}">
                <a16:creationId xmlns:a16="http://schemas.microsoft.com/office/drawing/2014/main" id="{74ED3B3C-F823-4A81-AC8C-CD4A4235D218}"/>
              </a:ext>
            </a:extLst>
          </p:cNvPr>
          <p:cNvPicPr>
            <a:picLocks noChangeAspect="1"/>
          </p:cNvPicPr>
          <p:nvPr/>
        </p:nvPicPr>
        <p:blipFill>
          <a:blip r:embed="rId3"/>
          <a:stretch>
            <a:fillRect/>
          </a:stretch>
        </p:blipFill>
        <p:spPr>
          <a:xfrm>
            <a:off x="10460553" y="802146"/>
            <a:ext cx="1519951" cy="161301"/>
          </a:xfrm>
          <a:prstGeom prst="rect">
            <a:avLst/>
          </a:prstGeom>
        </p:spPr>
      </p:pic>
      <p:sp>
        <p:nvSpPr>
          <p:cNvPr id="11" name="Freeform: Shape 10">
            <a:extLst>
              <a:ext uri="{FF2B5EF4-FFF2-40B4-BE49-F238E27FC236}">
                <a16:creationId xmlns:a16="http://schemas.microsoft.com/office/drawing/2014/main" id="{C0B41F02-7717-438F-BA72-6F124352D43C}"/>
              </a:ext>
            </a:extLst>
          </p:cNvPr>
          <p:cNvSpPr/>
          <p:nvPr/>
        </p:nvSpPr>
        <p:spPr>
          <a:xfrm>
            <a:off x="577158" y="1150836"/>
            <a:ext cx="2044744" cy="721442"/>
          </a:xfrm>
          <a:custGeom>
            <a:avLst/>
            <a:gdLst>
              <a:gd name="connsiteX0" fmla="*/ 0 w 1911093"/>
              <a:gd name="connsiteY0" fmla="*/ 0 h 662910"/>
              <a:gd name="connsiteX1" fmla="*/ 1911093 w 1911093"/>
              <a:gd name="connsiteY1" fmla="*/ 0 h 662910"/>
              <a:gd name="connsiteX2" fmla="*/ 1911093 w 1911093"/>
              <a:gd name="connsiteY2" fmla="*/ 662910 h 662910"/>
              <a:gd name="connsiteX3" fmla="*/ 0 w 1911093"/>
              <a:gd name="connsiteY3" fmla="*/ 662910 h 662910"/>
              <a:gd name="connsiteX4" fmla="*/ 0 w 1911093"/>
              <a:gd name="connsiteY4" fmla="*/ 0 h 662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1093" h="662910">
                <a:moveTo>
                  <a:pt x="0" y="0"/>
                </a:moveTo>
                <a:lnTo>
                  <a:pt x="1911093" y="0"/>
                </a:lnTo>
                <a:lnTo>
                  <a:pt x="1911093" y="662910"/>
                </a:lnTo>
                <a:lnTo>
                  <a:pt x="0" y="662910"/>
                </a:lnTo>
                <a:lnTo>
                  <a:pt x="0" y="0"/>
                </a:lnTo>
                <a:close/>
              </a:path>
            </a:pathLst>
          </a:cu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spcFirstLastPara="0" vert="horz" wrap="square" lIns="0" tIns="36000" rIns="0" bIns="36000" numCol="1" spcCol="1270" anchor="ctr" anchorCtr="0">
            <a:noAutofit/>
          </a:bodyPr>
          <a:lstStyle/>
          <a:p>
            <a:pPr algn="ctr" defTabSz="622113">
              <a:spcBef>
                <a:spcPct val="0"/>
              </a:spcBef>
              <a:spcAft>
                <a:spcPct val="35000"/>
              </a:spcAft>
              <a:defRPr b="1"/>
            </a:pPr>
            <a:r>
              <a:rPr lang="en-GB" sz="2000" b="1" dirty="0">
                <a:solidFill>
                  <a:schemeClr val="bg1">
                    <a:lumMod val="95000"/>
                  </a:schemeClr>
                </a:solidFill>
                <a:latin typeface="Calibri" panose="020F0502020204030204"/>
              </a:rPr>
              <a:t>Viva </a:t>
            </a:r>
            <a:br>
              <a:rPr lang="en-GB" sz="2000" b="1" dirty="0">
                <a:solidFill>
                  <a:schemeClr val="bg1">
                    <a:lumMod val="95000"/>
                  </a:schemeClr>
                </a:solidFill>
                <a:latin typeface="Calibri" panose="020F0502020204030204"/>
              </a:rPr>
            </a:br>
            <a:r>
              <a:rPr lang="en-GB" sz="2000" b="1" dirty="0">
                <a:solidFill>
                  <a:schemeClr val="bg1">
                    <a:lumMod val="95000"/>
                  </a:schemeClr>
                </a:solidFill>
                <a:latin typeface="Calibri" panose="020F0502020204030204"/>
              </a:rPr>
              <a:t>Learning</a:t>
            </a:r>
            <a:endParaRPr lang="en-US" sz="2000" b="1" dirty="0">
              <a:solidFill>
                <a:schemeClr val="bg1">
                  <a:lumMod val="95000"/>
                </a:schemeClr>
              </a:solidFill>
              <a:latin typeface="Calibri" panose="020F0502020204030204"/>
            </a:endParaRPr>
          </a:p>
        </p:txBody>
      </p:sp>
      <p:sp>
        <p:nvSpPr>
          <p:cNvPr id="12" name="Freeform: Shape 11">
            <a:extLst>
              <a:ext uri="{FF2B5EF4-FFF2-40B4-BE49-F238E27FC236}">
                <a16:creationId xmlns:a16="http://schemas.microsoft.com/office/drawing/2014/main" id="{6A628DC4-A299-443A-B9D6-58FCFC2619E4}"/>
              </a:ext>
            </a:extLst>
          </p:cNvPr>
          <p:cNvSpPr/>
          <p:nvPr/>
        </p:nvSpPr>
        <p:spPr>
          <a:xfrm>
            <a:off x="577159" y="2626028"/>
            <a:ext cx="2044744" cy="721442"/>
          </a:xfrm>
          <a:custGeom>
            <a:avLst/>
            <a:gdLst>
              <a:gd name="connsiteX0" fmla="*/ 0 w 1911093"/>
              <a:gd name="connsiteY0" fmla="*/ 0 h 662910"/>
              <a:gd name="connsiteX1" fmla="*/ 1911093 w 1911093"/>
              <a:gd name="connsiteY1" fmla="*/ 0 h 662910"/>
              <a:gd name="connsiteX2" fmla="*/ 1911093 w 1911093"/>
              <a:gd name="connsiteY2" fmla="*/ 662910 h 662910"/>
              <a:gd name="connsiteX3" fmla="*/ 0 w 1911093"/>
              <a:gd name="connsiteY3" fmla="*/ 662910 h 662910"/>
              <a:gd name="connsiteX4" fmla="*/ 0 w 1911093"/>
              <a:gd name="connsiteY4" fmla="*/ 0 h 662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1093" h="662910">
                <a:moveTo>
                  <a:pt x="0" y="0"/>
                </a:moveTo>
                <a:lnTo>
                  <a:pt x="1911093" y="0"/>
                </a:lnTo>
                <a:lnTo>
                  <a:pt x="1911093" y="662910"/>
                </a:lnTo>
                <a:lnTo>
                  <a:pt x="0" y="662910"/>
                </a:lnTo>
                <a:lnTo>
                  <a:pt x="0" y="0"/>
                </a:lnTo>
                <a:close/>
              </a:path>
            </a:pathLst>
          </a:cu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spcFirstLastPara="0" vert="horz" wrap="square" lIns="0" tIns="36000" rIns="0" bIns="36000" numCol="1" spcCol="1270" anchor="ctr" anchorCtr="0">
            <a:noAutofit/>
          </a:bodyPr>
          <a:lstStyle/>
          <a:p>
            <a:pPr algn="ctr" defTabSz="622113">
              <a:spcBef>
                <a:spcPct val="0"/>
              </a:spcBef>
              <a:spcAft>
                <a:spcPct val="35000"/>
              </a:spcAft>
              <a:defRPr b="1"/>
            </a:pPr>
            <a:r>
              <a:rPr lang="en-GB" sz="2000" b="1" dirty="0">
                <a:solidFill>
                  <a:schemeClr val="bg1">
                    <a:lumMod val="95000"/>
                  </a:schemeClr>
                </a:solidFill>
                <a:latin typeface="Calibri" panose="020F0502020204030204"/>
              </a:rPr>
              <a:t>Viva </a:t>
            </a:r>
            <a:br>
              <a:rPr lang="en-GB" sz="2000" b="1" dirty="0">
                <a:solidFill>
                  <a:schemeClr val="bg1">
                    <a:lumMod val="95000"/>
                  </a:schemeClr>
                </a:solidFill>
                <a:latin typeface="Calibri" panose="020F0502020204030204"/>
              </a:rPr>
            </a:br>
            <a:r>
              <a:rPr lang="en-GB" sz="2000" b="1" dirty="0">
                <a:solidFill>
                  <a:schemeClr val="bg1">
                    <a:lumMod val="95000"/>
                  </a:schemeClr>
                </a:solidFill>
                <a:latin typeface="Calibri" panose="020F0502020204030204"/>
              </a:rPr>
              <a:t>Connections</a:t>
            </a:r>
            <a:endParaRPr lang="en-US" sz="2000" b="1" dirty="0">
              <a:solidFill>
                <a:schemeClr val="bg1">
                  <a:lumMod val="95000"/>
                </a:schemeClr>
              </a:solidFill>
              <a:latin typeface="Calibri" panose="020F0502020204030204"/>
            </a:endParaRPr>
          </a:p>
        </p:txBody>
      </p:sp>
      <p:sp>
        <p:nvSpPr>
          <p:cNvPr id="13" name="Freeform: Shape 12">
            <a:extLst>
              <a:ext uri="{FF2B5EF4-FFF2-40B4-BE49-F238E27FC236}">
                <a16:creationId xmlns:a16="http://schemas.microsoft.com/office/drawing/2014/main" id="{87F83F48-EA15-4A75-A18B-E079D779E776}"/>
              </a:ext>
            </a:extLst>
          </p:cNvPr>
          <p:cNvSpPr/>
          <p:nvPr/>
        </p:nvSpPr>
        <p:spPr>
          <a:xfrm>
            <a:off x="577159" y="3457682"/>
            <a:ext cx="2044744" cy="721442"/>
          </a:xfrm>
          <a:custGeom>
            <a:avLst/>
            <a:gdLst>
              <a:gd name="connsiteX0" fmla="*/ 0 w 1911093"/>
              <a:gd name="connsiteY0" fmla="*/ 0 h 662910"/>
              <a:gd name="connsiteX1" fmla="*/ 1911093 w 1911093"/>
              <a:gd name="connsiteY1" fmla="*/ 0 h 662910"/>
              <a:gd name="connsiteX2" fmla="*/ 1911093 w 1911093"/>
              <a:gd name="connsiteY2" fmla="*/ 662910 h 662910"/>
              <a:gd name="connsiteX3" fmla="*/ 0 w 1911093"/>
              <a:gd name="connsiteY3" fmla="*/ 662910 h 662910"/>
              <a:gd name="connsiteX4" fmla="*/ 0 w 1911093"/>
              <a:gd name="connsiteY4" fmla="*/ 0 h 662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1093" h="662910">
                <a:moveTo>
                  <a:pt x="0" y="0"/>
                </a:moveTo>
                <a:lnTo>
                  <a:pt x="1911093" y="0"/>
                </a:lnTo>
                <a:lnTo>
                  <a:pt x="1911093" y="662910"/>
                </a:lnTo>
                <a:lnTo>
                  <a:pt x="0" y="662910"/>
                </a:lnTo>
                <a:lnTo>
                  <a:pt x="0" y="0"/>
                </a:lnTo>
                <a:close/>
              </a:path>
            </a:pathLst>
          </a:cu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spcFirstLastPara="0" vert="horz" wrap="square" lIns="0" tIns="36000" rIns="0" bIns="36000" numCol="1" spcCol="1270" anchor="ctr" anchorCtr="0">
            <a:noAutofit/>
          </a:bodyPr>
          <a:lstStyle/>
          <a:p>
            <a:pPr algn="ctr" defTabSz="622113">
              <a:spcBef>
                <a:spcPct val="0"/>
              </a:spcBef>
              <a:spcAft>
                <a:spcPct val="35000"/>
              </a:spcAft>
              <a:defRPr b="1"/>
            </a:pPr>
            <a:r>
              <a:rPr lang="en-GB" sz="2000" b="1" dirty="0">
                <a:solidFill>
                  <a:schemeClr val="bg1">
                    <a:lumMod val="95000"/>
                  </a:schemeClr>
                </a:solidFill>
                <a:latin typeface="Calibri" panose="020F0502020204030204"/>
              </a:rPr>
              <a:t>Viva </a:t>
            </a:r>
            <a:br>
              <a:rPr lang="en-GB" sz="2000" b="1" dirty="0">
                <a:solidFill>
                  <a:schemeClr val="bg1">
                    <a:lumMod val="95000"/>
                  </a:schemeClr>
                </a:solidFill>
                <a:latin typeface="Calibri" panose="020F0502020204030204"/>
              </a:rPr>
            </a:br>
            <a:r>
              <a:rPr lang="en-GB" sz="2000" b="1" dirty="0">
                <a:solidFill>
                  <a:schemeClr val="bg1">
                    <a:lumMod val="95000"/>
                  </a:schemeClr>
                </a:solidFill>
                <a:latin typeface="Calibri" panose="020F0502020204030204"/>
              </a:rPr>
              <a:t>Insights</a:t>
            </a:r>
            <a:endParaRPr lang="en-US" sz="2000" b="1" dirty="0">
              <a:solidFill>
                <a:schemeClr val="bg1">
                  <a:lumMod val="95000"/>
                </a:schemeClr>
              </a:solidFill>
              <a:latin typeface="Calibri" panose="020F0502020204030204"/>
            </a:endParaRPr>
          </a:p>
        </p:txBody>
      </p:sp>
      <p:sp>
        <p:nvSpPr>
          <p:cNvPr id="14" name="Freeform: Shape 13">
            <a:extLst>
              <a:ext uri="{FF2B5EF4-FFF2-40B4-BE49-F238E27FC236}">
                <a16:creationId xmlns:a16="http://schemas.microsoft.com/office/drawing/2014/main" id="{B0728824-C7A9-42AC-8254-0269BC2F16D6}"/>
              </a:ext>
            </a:extLst>
          </p:cNvPr>
          <p:cNvSpPr/>
          <p:nvPr/>
        </p:nvSpPr>
        <p:spPr>
          <a:xfrm>
            <a:off x="598045" y="4736406"/>
            <a:ext cx="2023858" cy="721442"/>
          </a:xfrm>
          <a:custGeom>
            <a:avLst/>
            <a:gdLst>
              <a:gd name="connsiteX0" fmla="*/ 0 w 1911093"/>
              <a:gd name="connsiteY0" fmla="*/ 0 h 662910"/>
              <a:gd name="connsiteX1" fmla="*/ 1911093 w 1911093"/>
              <a:gd name="connsiteY1" fmla="*/ 0 h 662910"/>
              <a:gd name="connsiteX2" fmla="*/ 1911093 w 1911093"/>
              <a:gd name="connsiteY2" fmla="*/ 662910 h 662910"/>
              <a:gd name="connsiteX3" fmla="*/ 0 w 1911093"/>
              <a:gd name="connsiteY3" fmla="*/ 662910 h 662910"/>
              <a:gd name="connsiteX4" fmla="*/ 0 w 1911093"/>
              <a:gd name="connsiteY4" fmla="*/ 0 h 662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1093" h="662910">
                <a:moveTo>
                  <a:pt x="0" y="0"/>
                </a:moveTo>
                <a:lnTo>
                  <a:pt x="1911093" y="0"/>
                </a:lnTo>
                <a:lnTo>
                  <a:pt x="1911093" y="662910"/>
                </a:lnTo>
                <a:lnTo>
                  <a:pt x="0" y="662910"/>
                </a:lnTo>
                <a:lnTo>
                  <a:pt x="0" y="0"/>
                </a:lnTo>
                <a:close/>
              </a:path>
            </a:pathLst>
          </a:cu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spcFirstLastPara="0" vert="horz" wrap="square" lIns="0" tIns="36000" rIns="0" bIns="36000" numCol="1" spcCol="1270" anchor="ctr" anchorCtr="0">
            <a:noAutofit/>
          </a:bodyPr>
          <a:lstStyle/>
          <a:p>
            <a:pPr algn="ctr" defTabSz="622113">
              <a:spcBef>
                <a:spcPct val="0"/>
              </a:spcBef>
              <a:spcAft>
                <a:spcPct val="35000"/>
              </a:spcAft>
              <a:defRPr b="1"/>
            </a:pPr>
            <a:r>
              <a:rPr lang="en-GB" sz="2000" b="1" dirty="0">
                <a:solidFill>
                  <a:schemeClr val="bg1">
                    <a:lumMod val="95000"/>
                  </a:schemeClr>
                </a:solidFill>
                <a:latin typeface="Calibri" panose="020F0502020204030204"/>
              </a:rPr>
              <a:t>Viva </a:t>
            </a:r>
            <a:br>
              <a:rPr lang="en-GB" sz="2000" b="1" dirty="0">
                <a:solidFill>
                  <a:schemeClr val="bg1">
                    <a:lumMod val="95000"/>
                  </a:schemeClr>
                </a:solidFill>
                <a:latin typeface="Calibri" panose="020F0502020204030204"/>
              </a:rPr>
            </a:br>
            <a:r>
              <a:rPr lang="en-GB" sz="2000" b="1" dirty="0">
                <a:solidFill>
                  <a:schemeClr val="bg1">
                    <a:lumMod val="95000"/>
                  </a:schemeClr>
                </a:solidFill>
                <a:latin typeface="Calibri" panose="020F0502020204030204"/>
              </a:rPr>
              <a:t>Topics</a:t>
            </a:r>
            <a:endParaRPr lang="en-US" sz="2000" b="1" dirty="0">
              <a:solidFill>
                <a:schemeClr val="bg1">
                  <a:lumMod val="95000"/>
                </a:schemeClr>
              </a:solidFill>
              <a:latin typeface="Calibri" panose="020F0502020204030204"/>
            </a:endParaRPr>
          </a:p>
        </p:txBody>
      </p:sp>
      <p:cxnSp>
        <p:nvCxnSpPr>
          <p:cNvPr id="16" name="Straight Connector 15">
            <a:extLst>
              <a:ext uri="{FF2B5EF4-FFF2-40B4-BE49-F238E27FC236}">
                <a16:creationId xmlns:a16="http://schemas.microsoft.com/office/drawing/2014/main" id="{0603E40B-E373-4860-B727-DF53860B8994}"/>
              </a:ext>
            </a:extLst>
          </p:cNvPr>
          <p:cNvCxnSpPr>
            <a:cxnSpLocks/>
            <a:stCxn id="11" idx="0"/>
          </p:cNvCxnSpPr>
          <p:nvPr/>
        </p:nvCxnSpPr>
        <p:spPr>
          <a:xfrm>
            <a:off x="577158" y="1150836"/>
            <a:ext cx="11403348"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8895195-F167-4E56-BD9D-B50F11DEB718}"/>
              </a:ext>
            </a:extLst>
          </p:cNvPr>
          <p:cNvCxnSpPr>
            <a:cxnSpLocks/>
            <a:stCxn id="12" idx="0"/>
          </p:cNvCxnSpPr>
          <p:nvPr/>
        </p:nvCxnSpPr>
        <p:spPr>
          <a:xfrm>
            <a:off x="577159" y="2626028"/>
            <a:ext cx="11403346"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11C163-125C-461B-B732-555EC720CDDC}"/>
              </a:ext>
            </a:extLst>
          </p:cNvPr>
          <p:cNvCxnSpPr>
            <a:cxnSpLocks/>
            <a:stCxn id="13" idx="0"/>
          </p:cNvCxnSpPr>
          <p:nvPr/>
        </p:nvCxnSpPr>
        <p:spPr>
          <a:xfrm>
            <a:off x="577159" y="3457682"/>
            <a:ext cx="11403346"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8BBED04-231E-4D9E-AD28-8C594C9D3422}"/>
              </a:ext>
            </a:extLst>
          </p:cNvPr>
          <p:cNvCxnSpPr>
            <a:cxnSpLocks/>
            <a:stCxn id="14" idx="0"/>
          </p:cNvCxnSpPr>
          <p:nvPr/>
        </p:nvCxnSpPr>
        <p:spPr>
          <a:xfrm>
            <a:off x="598045" y="4736406"/>
            <a:ext cx="11326477"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58E9D2DE-4D32-45D2-A2E1-CF9F7985BF0A}"/>
              </a:ext>
            </a:extLst>
          </p:cNvPr>
          <p:cNvSpPr txBox="1"/>
          <p:nvPr/>
        </p:nvSpPr>
        <p:spPr>
          <a:xfrm>
            <a:off x="335902" y="5635690"/>
            <a:ext cx="2677886" cy="1012755"/>
          </a:xfrm>
          <a:prstGeom prst="rect">
            <a:avLst/>
          </a:prstGeom>
          <a:solidFill>
            <a:srgbClr val="F08825"/>
          </a:solidFill>
          <a:ln>
            <a:solidFill>
              <a:schemeClr val="tx1">
                <a:lumMod val="50000"/>
                <a:lumOff val="50000"/>
              </a:schemeClr>
            </a:solidFill>
          </a:ln>
        </p:spPr>
        <p:style>
          <a:lnRef idx="0">
            <a:schemeClr val="accent2"/>
          </a:lnRef>
          <a:fillRef idx="3">
            <a:schemeClr val="accent2"/>
          </a:fillRef>
          <a:effectRef idx="3">
            <a:schemeClr val="accent2"/>
          </a:effectRef>
          <a:fontRef idx="minor">
            <a:schemeClr val="lt1"/>
          </a:fontRef>
        </p:style>
        <p:txBody>
          <a:bodyPr wrap="square" tIns="90000" bIns="90000" rtlCol="0">
            <a:spAutoFit/>
          </a:bodyPr>
          <a:lstStyle/>
          <a:p>
            <a:r>
              <a:rPr lang="en-GB" sz="1800" dirty="0">
                <a:effectLst/>
                <a:latin typeface="Calibri" panose="020F0502020204030204" pitchFamily="34" charset="0"/>
              </a:rPr>
              <a:t>Licensing - Viva full suite license announced - $9 pupm until August 2022</a:t>
            </a:r>
            <a:endParaRPr lang="en-GB" dirty="0"/>
          </a:p>
        </p:txBody>
      </p:sp>
      <p:sp>
        <p:nvSpPr>
          <p:cNvPr id="41" name="TextBox 40">
            <a:extLst>
              <a:ext uri="{FF2B5EF4-FFF2-40B4-BE49-F238E27FC236}">
                <a16:creationId xmlns:a16="http://schemas.microsoft.com/office/drawing/2014/main" id="{7FB255E7-B190-4862-9553-C5DA57B91CC3}"/>
              </a:ext>
            </a:extLst>
          </p:cNvPr>
          <p:cNvSpPr txBox="1"/>
          <p:nvPr/>
        </p:nvSpPr>
        <p:spPr>
          <a:xfrm rot="5400000">
            <a:off x="-1377271" y="2980985"/>
            <a:ext cx="3151742" cy="397201"/>
          </a:xfrm>
          <a:prstGeom prst="rect">
            <a:avLst/>
          </a:prstGeom>
          <a:solidFill>
            <a:srgbClr val="F08825"/>
          </a:solidFill>
          <a:ln>
            <a:solidFill>
              <a:schemeClr val="tx1">
                <a:lumMod val="50000"/>
                <a:lumOff val="50000"/>
              </a:schemeClr>
            </a:solidFill>
          </a:ln>
        </p:spPr>
        <p:style>
          <a:lnRef idx="0">
            <a:schemeClr val="accent2"/>
          </a:lnRef>
          <a:fillRef idx="3">
            <a:schemeClr val="accent2"/>
          </a:fillRef>
          <a:effectRef idx="3">
            <a:schemeClr val="accent2"/>
          </a:effectRef>
          <a:fontRef idx="minor">
            <a:schemeClr val="lt1"/>
          </a:fontRef>
        </p:style>
        <p:txBody>
          <a:bodyPr wrap="square" tIns="90000" bIns="90000" rtlCol="0">
            <a:spAutoFit/>
          </a:bodyPr>
          <a:lstStyle>
            <a:defPPr>
              <a:defRPr lang="en-US"/>
            </a:defPPr>
            <a:lvl1pPr>
              <a:defRPr>
                <a:solidFill>
                  <a:schemeClr val="lt1"/>
                </a:solidFill>
                <a:effectLst/>
                <a:latin typeface="Calibri" panose="020F050202020403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sz="1400" dirty="0"/>
              <a:t>OKR module coming in 2022 from Ally.io</a:t>
            </a:r>
          </a:p>
        </p:txBody>
      </p:sp>
    </p:spTree>
    <p:extLst>
      <p:ext uri="{BB962C8B-B14F-4D97-AF65-F5344CB8AC3E}">
        <p14:creationId xmlns:p14="http://schemas.microsoft.com/office/powerpoint/2010/main" val="905480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EFC5C3C-63EA-4EFE-A23C-3AD855059A8C}"/>
              </a:ext>
            </a:extLst>
          </p:cNvPr>
          <p:cNvSpPr/>
          <p:nvPr/>
        </p:nvSpPr>
        <p:spPr>
          <a:xfrm>
            <a:off x="0" y="6534150"/>
            <a:ext cx="12188825" cy="32385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A33721F2-27D5-4D3F-A7DC-0030BE5EBC72}"/>
              </a:ext>
            </a:extLst>
          </p:cNvPr>
          <p:cNvSpPr/>
          <p:nvPr/>
        </p:nvSpPr>
        <p:spPr>
          <a:xfrm>
            <a:off x="8133492" y="1770117"/>
            <a:ext cx="2414154" cy="4028400"/>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i="1" dirty="0">
                <a:solidFill>
                  <a:schemeClr val="tx2">
                    <a:lumMod val="50000"/>
                  </a:schemeClr>
                </a:solidFill>
              </a:rPr>
              <a:t>Collaborative</a:t>
            </a:r>
            <a:r>
              <a:rPr lang="en-GB" sz="1200" dirty="0">
                <a:solidFill>
                  <a:schemeClr val="tx2">
                    <a:lumMod val="50000"/>
                  </a:schemeClr>
                </a:solidFill>
              </a:rPr>
              <a:t> video creation and editing for everyone, using only a browser</a:t>
            </a:r>
          </a:p>
          <a:p>
            <a:endParaRPr lang="en-GB" sz="1200" dirty="0">
              <a:solidFill>
                <a:schemeClr val="tx2">
                  <a:lumMod val="50000"/>
                </a:schemeClr>
              </a:solidFill>
            </a:endParaRPr>
          </a:p>
          <a:p>
            <a:r>
              <a:rPr lang="en-GB" sz="1200" dirty="0">
                <a:solidFill>
                  <a:schemeClr val="tx2">
                    <a:lumMod val="50000"/>
                  </a:schemeClr>
                </a:solidFill>
              </a:rPr>
              <a:t>Add transitions, filters and stock images/video from built-in library</a:t>
            </a:r>
          </a:p>
          <a:p>
            <a:endParaRPr lang="en-GB" sz="1200" dirty="0">
              <a:solidFill>
                <a:schemeClr val="tx2">
                  <a:lumMod val="50000"/>
                </a:schemeClr>
              </a:solidFill>
            </a:endParaRPr>
          </a:p>
          <a:p>
            <a:r>
              <a:rPr lang="en-GB" sz="1200" dirty="0">
                <a:solidFill>
                  <a:schemeClr val="tx2">
                    <a:lumMod val="50000"/>
                  </a:schemeClr>
                </a:solidFill>
              </a:rPr>
              <a:t>Camtasia-like templates for YouTube, Instagram, social media, Facebook ads, sales promo videos etc.</a:t>
            </a:r>
          </a:p>
          <a:p>
            <a:endParaRPr lang="en-GB" sz="1200" dirty="0">
              <a:solidFill>
                <a:schemeClr val="tx2">
                  <a:lumMod val="50000"/>
                </a:schemeClr>
              </a:solidFill>
            </a:endParaRPr>
          </a:p>
          <a:p>
            <a:r>
              <a:rPr lang="en-GB" sz="1200" dirty="0">
                <a:solidFill>
                  <a:schemeClr val="tx2">
                    <a:lumMod val="50000"/>
                  </a:schemeClr>
                </a:solidFill>
              </a:rPr>
              <a:t>Create your own brand kit to apply consistent logos, fonts and colours to your videos </a:t>
            </a:r>
          </a:p>
          <a:p>
            <a:endParaRPr lang="en-GB" sz="1200" dirty="0">
              <a:solidFill>
                <a:schemeClr val="tx2">
                  <a:lumMod val="50000"/>
                </a:schemeClr>
              </a:solidFill>
            </a:endParaRPr>
          </a:p>
          <a:p>
            <a:pPr algn="ctr"/>
            <a:r>
              <a:rPr lang="en-GB" sz="1600" b="1" dirty="0">
                <a:solidFill>
                  <a:schemeClr val="tx2">
                    <a:lumMod val="50000"/>
                  </a:schemeClr>
                </a:solidFill>
                <a:hlinkClick r:id="rId2"/>
              </a:rPr>
              <a:t>https://clipchamp.com</a:t>
            </a:r>
            <a:r>
              <a:rPr lang="en-GB" sz="1600" b="1" dirty="0">
                <a:solidFill>
                  <a:schemeClr val="tx2">
                    <a:lumMod val="50000"/>
                  </a:schemeClr>
                </a:solidFill>
              </a:rPr>
              <a:t> </a:t>
            </a:r>
          </a:p>
          <a:p>
            <a:endParaRPr lang="en-GB" sz="1200" dirty="0">
              <a:solidFill>
                <a:schemeClr val="tx2">
                  <a:lumMod val="50000"/>
                </a:schemeClr>
              </a:solidFill>
            </a:endParaRPr>
          </a:p>
        </p:txBody>
      </p:sp>
      <p:sp>
        <p:nvSpPr>
          <p:cNvPr id="5" name="Rectangle 4">
            <a:extLst>
              <a:ext uri="{FF2B5EF4-FFF2-40B4-BE49-F238E27FC236}">
                <a16:creationId xmlns:a16="http://schemas.microsoft.com/office/drawing/2014/main" id="{548E95B7-F692-481E-A087-F02F44D2ADDF}"/>
              </a:ext>
            </a:extLst>
          </p:cNvPr>
          <p:cNvSpPr/>
          <p:nvPr/>
        </p:nvSpPr>
        <p:spPr>
          <a:xfrm>
            <a:off x="6817768" y="1780150"/>
            <a:ext cx="1158855" cy="4028400"/>
          </a:xfrm>
          <a:prstGeom prst="rect">
            <a:avLst/>
          </a:prstGeom>
          <a:solidFill>
            <a:srgbClr val="CAD8E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chemeClr val="tx2">
                    <a:lumMod val="50000"/>
                  </a:schemeClr>
                </a:solidFill>
              </a:rPr>
              <a:t>OKR platform acquired by Microsoft – to become the next Viva module </a:t>
            </a:r>
          </a:p>
          <a:p>
            <a:endParaRPr lang="en-GB" sz="1200" dirty="0">
              <a:solidFill>
                <a:schemeClr val="tx2">
                  <a:lumMod val="50000"/>
                </a:schemeClr>
              </a:solidFill>
            </a:endParaRPr>
          </a:p>
          <a:p>
            <a:r>
              <a:rPr lang="en-GB" sz="1200" dirty="0">
                <a:solidFill>
                  <a:schemeClr val="tx2">
                    <a:lumMod val="50000"/>
                  </a:schemeClr>
                </a:solidFill>
              </a:rPr>
              <a:t>Set Objectives and Key Results for individuals, teams, divisions or an entire org</a:t>
            </a:r>
          </a:p>
          <a:p>
            <a:endParaRPr lang="en-GB" sz="1200" dirty="0">
              <a:solidFill>
                <a:schemeClr val="tx2">
                  <a:lumMod val="50000"/>
                </a:schemeClr>
              </a:solidFill>
            </a:endParaRPr>
          </a:p>
          <a:p>
            <a:r>
              <a:rPr lang="en-GB" sz="1200" dirty="0">
                <a:solidFill>
                  <a:schemeClr val="tx2">
                    <a:lumMod val="50000"/>
                  </a:schemeClr>
                </a:solidFill>
              </a:rPr>
              <a:t>Use templates and checklists to drive OKR quality</a:t>
            </a:r>
          </a:p>
        </p:txBody>
      </p:sp>
      <p:sp>
        <p:nvSpPr>
          <p:cNvPr id="7" name="Text Placeholder 4">
            <a:extLst>
              <a:ext uri="{FF2B5EF4-FFF2-40B4-BE49-F238E27FC236}">
                <a16:creationId xmlns:a16="http://schemas.microsoft.com/office/drawing/2014/main" id="{6FE14FC6-5DAC-4B9E-A1D0-6134133DD199}"/>
              </a:ext>
            </a:extLst>
          </p:cNvPr>
          <p:cNvSpPr txBox="1">
            <a:spLocks/>
          </p:cNvSpPr>
          <p:nvPr/>
        </p:nvSpPr>
        <p:spPr>
          <a:xfrm>
            <a:off x="9774672" y="6074517"/>
            <a:ext cx="2414153" cy="444466"/>
          </a:xfrm>
          <a:prstGeom prst="rect">
            <a:avLst/>
          </a:prstGeom>
        </p:spPr>
        <p:txBody>
          <a:bodyPr wrap="square" lIns="0" tIns="0" rIns="179238" bIns="143391" anchor="t"/>
          <a:lstStyle>
            <a:lvl1pPr marL="0" indent="0" algn="l" defTabSz="914363" rtl="0" eaLnBrk="1" latinLnBrk="0" hangingPunct="1">
              <a:lnSpc>
                <a:spcPct val="90000"/>
              </a:lnSpc>
              <a:spcBef>
                <a:spcPct val="20000"/>
              </a:spcBef>
              <a:buSzPct val="90000"/>
              <a:buFont typeface="Wingdings" pitchFamily="2" charset="2"/>
              <a:buNone/>
              <a:defRPr sz="2800" kern="1200">
                <a:gradFill>
                  <a:gsLst>
                    <a:gs pos="0">
                      <a:schemeClr val="tx1"/>
                    </a:gs>
                    <a:gs pos="86000">
                      <a:schemeClr val="tx1"/>
                    </a:gs>
                  </a:gsLst>
                  <a:lin ang="5400000" scaled="0"/>
                </a:gradFill>
                <a:latin typeface="Segoe UI Semibold" pitchFamily="34" charset="0"/>
                <a:ea typeface="+mn-ea"/>
                <a:cs typeface="+mn-cs"/>
              </a:defRPr>
            </a:lvl1pPr>
            <a:lvl2pPr marL="460375" indent="0" algn="l" defTabSz="914363" rtl="0" eaLnBrk="1" latinLnBrk="0" hangingPunct="1">
              <a:lnSpc>
                <a:spcPct val="90000"/>
              </a:lnSpc>
              <a:spcBef>
                <a:spcPct val="20000"/>
              </a:spcBef>
              <a:buSzPct val="90000"/>
              <a:buFont typeface="Wingdings" pitchFamily="2" charset="2"/>
              <a:buNone/>
              <a:defRPr sz="2400" kern="1200">
                <a:gradFill>
                  <a:gsLst>
                    <a:gs pos="0">
                      <a:schemeClr val="tx1"/>
                    </a:gs>
                    <a:gs pos="86000">
                      <a:schemeClr val="tx1"/>
                    </a:gs>
                  </a:gsLst>
                  <a:lin ang="5400000" scaled="0"/>
                </a:gradFill>
                <a:latin typeface="Segoe UI Light" pitchFamily="34" charset="0"/>
                <a:ea typeface="+mn-ea"/>
                <a:cs typeface="+mn-cs"/>
              </a:defRPr>
            </a:lvl2pPr>
            <a:lvl3pPr marL="1204913" indent="-349250" algn="l" defTabSz="914363" rtl="0" eaLnBrk="1" latinLnBrk="0" hangingPunct="1">
              <a:lnSpc>
                <a:spcPct val="90000"/>
              </a:lnSpc>
              <a:spcBef>
                <a:spcPct val="20000"/>
              </a:spcBef>
              <a:buSzPct val="90000"/>
              <a:buFont typeface="Wingdings" pitchFamily="2" charset="2"/>
              <a:buChar char="§"/>
              <a:defRPr sz="2000" kern="1200">
                <a:gradFill>
                  <a:gsLst>
                    <a:gs pos="0">
                      <a:schemeClr val="tx1"/>
                    </a:gs>
                    <a:gs pos="86000">
                      <a:schemeClr val="tx1"/>
                    </a:gs>
                  </a:gsLst>
                  <a:lin ang="5400000" scaled="0"/>
                </a:gradFill>
                <a:latin typeface="Segoe UI Light" pitchFamily="34" charset="0"/>
                <a:ea typeface="+mn-ea"/>
                <a:cs typeface="+mn-cs"/>
              </a:defRPr>
            </a:lvl3pPr>
            <a:lvl4pPr marL="1538288" indent="-279400"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4pPr>
            <a:lvl5pPr marL="1887538" indent="-282575"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defTabSz="914180">
              <a:lnSpc>
                <a:spcPct val="100000"/>
              </a:lnSpc>
              <a:spcBef>
                <a:spcPts val="0"/>
              </a:spcBef>
              <a:spcAft>
                <a:spcPts val="588"/>
              </a:spcAft>
              <a:buSzTx/>
            </a:pPr>
            <a:r>
              <a:rPr lang="en-GB" sz="1000" b="1" dirty="0">
                <a:solidFill>
                  <a:schemeClr val="bg1">
                    <a:lumMod val="50000"/>
                  </a:schemeClr>
                </a:solidFill>
                <a:latin typeface="+mn-lt"/>
              </a:rPr>
              <a:t>Chris O’Brien</a:t>
            </a:r>
            <a:br>
              <a:rPr lang="en-GB" sz="1000" b="1" dirty="0">
                <a:solidFill>
                  <a:schemeClr val="bg1">
                    <a:lumMod val="50000"/>
                  </a:schemeClr>
                </a:solidFill>
                <a:latin typeface="+mn-lt"/>
              </a:rPr>
            </a:br>
            <a:r>
              <a:rPr lang="en-GB" sz="1000" b="1" dirty="0">
                <a:solidFill>
                  <a:schemeClr val="bg1">
                    <a:lumMod val="50000"/>
                  </a:schemeClr>
                </a:solidFill>
                <a:latin typeface="+mn-lt"/>
                <a:hlinkClick r:id="rId3">
                  <a:extLst>
                    <a:ext uri="{A12FA001-AC4F-418D-AE19-62706E023703}">
                      <ahyp:hlinkClr xmlns:ahyp="http://schemas.microsoft.com/office/drawing/2018/hyperlinkcolor" val="tx"/>
                    </a:ext>
                  </a:extLst>
                </a:hlinkClick>
              </a:rPr>
              <a:t>www.sharepointnutsandbolts.com</a:t>
            </a:r>
            <a:r>
              <a:rPr lang="en-GB" sz="1000" b="1" dirty="0">
                <a:solidFill>
                  <a:schemeClr val="bg1">
                    <a:lumMod val="50000"/>
                  </a:schemeClr>
                </a:solidFill>
                <a:latin typeface="+mn-lt"/>
              </a:rPr>
              <a:t> </a:t>
            </a:r>
            <a:endParaRPr lang="en-GB" sz="1000" dirty="0">
              <a:solidFill>
                <a:schemeClr val="bg1">
                  <a:lumMod val="50000"/>
                </a:schemeClr>
              </a:solidFill>
              <a:latin typeface="+mn-lt"/>
            </a:endParaRPr>
          </a:p>
        </p:txBody>
      </p:sp>
      <p:pic>
        <p:nvPicPr>
          <p:cNvPr id="8" name="Picture 7">
            <a:extLst>
              <a:ext uri="{FF2B5EF4-FFF2-40B4-BE49-F238E27FC236}">
                <a16:creationId xmlns:a16="http://schemas.microsoft.com/office/drawing/2014/main" id="{3B2CBFEE-79C2-40E1-BE7D-57AE2EB5A224}"/>
              </a:ext>
            </a:extLst>
          </p:cNvPr>
          <p:cNvPicPr>
            <a:picLocks noChangeAspect="1"/>
          </p:cNvPicPr>
          <p:nvPr/>
        </p:nvPicPr>
        <p:blipFill>
          <a:blip r:embed="rId4"/>
          <a:stretch>
            <a:fillRect/>
          </a:stretch>
        </p:blipFill>
        <p:spPr>
          <a:xfrm>
            <a:off x="10485558" y="6608366"/>
            <a:ext cx="1519951" cy="161301"/>
          </a:xfrm>
          <a:prstGeom prst="rect">
            <a:avLst/>
          </a:prstGeom>
        </p:spPr>
      </p:pic>
      <p:sp>
        <p:nvSpPr>
          <p:cNvPr id="10" name="Rectangle 9">
            <a:extLst>
              <a:ext uri="{FF2B5EF4-FFF2-40B4-BE49-F238E27FC236}">
                <a16:creationId xmlns:a16="http://schemas.microsoft.com/office/drawing/2014/main" id="{4BAD9DF9-5346-47CC-AC66-B8BDF1B6C0D7}"/>
              </a:ext>
            </a:extLst>
          </p:cNvPr>
          <p:cNvSpPr/>
          <p:nvPr/>
        </p:nvSpPr>
        <p:spPr>
          <a:xfrm>
            <a:off x="358687" y="908684"/>
            <a:ext cx="2414154" cy="742952"/>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Microsoft Loop</a:t>
            </a:r>
          </a:p>
        </p:txBody>
      </p:sp>
      <p:sp>
        <p:nvSpPr>
          <p:cNvPr id="11" name="Rectangle 10">
            <a:extLst>
              <a:ext uri="{FF2B5EF4-FFF2-40B4-BE49-F238E27FC236}">
                <a16:creationId xmlns:a16="http://schemas.microsoft.com/office/drawing/2014/main" id="{30BD3EE9-FAC5-4CA9-88BB-53FA23BA6F69}"/>
              </a:ext>
            </a:extLst>
          </p:cNvPr>
          <p:cNvSpPr/>
          <p:nvPr/>
        </p:nvSpPr>
        <p:spPr>
          <a:xfrm>
            <a:off x="4258382" y="907583"/>
            <a:ext cx="2414154" cy="742952"/>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Context IQ</a:t>
            </a:r>
          </a:p>
        </p:txBody>
      </p:sp>
      <p:sp>
        <p:nvSpPr>
          <p:cNvPr id="12" name="Rectangle 11">
            <a:extLst>
              <a:ext uri="{FF2B5EF4-FFF2-40B4-BE49-F238E27FC236}">
                <a16:creationId xmlns:a16="http://schemas.microsoft.com/office/drawing/2014/main" id="{021C705A-7E01-40CA-A3DD-A84FDD2ED078}"/>
              </a:ext>
            </a:extLst>
          </p:cNvPr>
          <p:cNvSpPr/>
          <p:nvPr/>
        </p:nvSpPr>
        <p:spPr>
          <a:xfrm>
            <a:off x="8133492" y="893517"/>
            <a:ext cx="2414154" cy="742952"/>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err="1"/>
              <a:t>Clipchamp</a:t>
            </a:r>
            <a:endParaRPr lang="en-GB" b="1" dirty="0"/>
          </a:p>
        </p:txBody>
      </p:sp>
      <p:sp>
        <p:nvSpPr>
          <p:cNvPr id="13" name="Rectangle 12">
            <a:extLst>
              <a:ext uri="{FF2B5EF4-FFF2-40B4-BE49-F238E27FC236}">
                <a16:creationId xmlns:a16="http://schemas.microsoft.com/office/drawing/2014/main" id="{ACDDBC03-6F4F-4253-B51A-177D7C0C9C2D}"/>
              </a:ext>
            </a:extLst>
          </p:cNvPr>
          <p:cNvSpPr/>
          <p:nvPr/>
        </p:nvSpPr>
        <p:spPr>
          <a:xfrm>
            <a:off x="6817768" y="903549"/>
            <a:ext cx="1158855" cy="742952"/>
          </a:xfrm>
          <a:prstGeom prst="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Ally.io</a:t>
            </a:r>
          </a:p>
        </p:txBody>
      </p:sp>
      <p:sp>
        <p:nvSpPr>
          <p:cNvPr id="14" name="TextBox 13">
            <a:extLst>
              <a:ext uri="{FF2B5EF4-FFF2-40B4-BE49-F238E27FC236}">
                <a16:creationId xmlns:a16="http://schemas.microsoft.com/office/drawing/2014/main" id="{E5ABD204-AAD9-4F06-88C7-7ADC76D90CE7}"/>
              </a:ext>
            </a:extLst>
          </p:cNvPr>
          <p:cNvSpPr txBox="1"/>
          <p:nvPr/>
        </p:nvSpPr>
        <p:spPr>
          <a:xfrm>
            <a:off x="707455" y="5953400"/>
            <a:ext cx="7826945" cy="466798"/>
          </a:xfrm>
          <a:prstGeom prst="rect">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defRPr>
                <a:solidFill>
                  <a:schemeClr val="tx2">
                    <a:lumMod val="50000"/>
                  </a:schemeClr>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sz="1400" dirty="0">
                <a:solidFill>
                  <a:schemeClr val="bg1"/>
                </a:solidFill>
              </a:rPr>
              <a:t>Loop component examples:</a:t>
            </a:r>
            <a:br>
              <a:rPr lang="en-GB" sz="1400" dirty="0">
                <a:solidFill>
                  <a:schemeClr val="bg1"/>
                </a:solidFill>
              </a:rPr>
            </a:br>
            <a:r>
              <a:rPr lang="en-GB" sz="1400" dirty="0">
                <a:solidFill>
                  <a:schemeClr val="bg1"/>
                </a:solidFill>
              </a:rPr>
              <a:t>     Agenda, Bulleted list, Check list, Numbered list, Paragraph, Status tracker, Table, Task list, Voting table</a:t>
            </a:r>
          </a:p>
        </p:txBody>
      </p:sp>
      <p:sp>
        <p:nvSpPr>
          <p:cNvPr id="16" name="Rectangle 15">
            <a:extLst>
              <a:ext uri="{FF2B5EF4-FFF2-40B4-BE49-F238E27FC236}">
                <a16:creationId xmlns:a16="http://schemas.microsoft.com/office/drawing/2014/main" id="{200F739A-DA9C-47B2-B8A5-91DDC7A06B4F}"/>
              </a:ext>
            </a:extLst>
          </p:cNvPr>
          <p:cNvSpPr/>
          <p:nvPr/>
        </p:nvSpPr>
        <p:spPr>
          <a:xfrm>
            <a:off x="4258382" y="1784183"/>
            <a:ext cx="2414154" cy="4028400"/>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a:solidFill>
                  <a:schemeClr val="tx2">
                    <a:lumMod val="50000"/>
                  </a:schemeClr>
                </a:solidFill>
              </a:rPr>
              <a:t>AI-powered “predictive assistance” as you work</a:t>
            </a:r>
          </a:p>
          <a:p>
            <a:endParaRPr lang="en-GB" sz="1200" dirty="0">
              <a:solidFill>
                <a:schemeClr val="tx2">
                  <a:lumMod val="50000"/>
                </a:schemeClr>
              </a:solidFill>
            </a:endParaRPr>
          </a:p>
          <a:p>
            <a:pPr marL="171450" indent="-171450">
              <a:buFont typeface="Arial" panose="020B0604020202020204" pitchFamily="34" charset="0"/>
              <a:buChar char="•"/>
            </a:pPr>
            <a:r>
              <a:rPr lang="en-GB" sz="1200" b="1" dirty="0">
                <a:solidFill>
                  <a:schemeClr val="tx2">
                    <a:lumMod val="50000"/>
                  </a:schemeClr>
                </a:solidFill>
              </a:rPr>
              <a:t>Sharing a file </a:t>
            </a:r>
            <a:r>
              <a:rPr lang="en-GB" sz="1200" dirty="0">
                <a:solidFill>
                  <a:schemeClr val="tx2">
                    <a:lumMod val="50000"/>
                  </a:schemeClr>
                </a:solidFill>
              </a:rPr>
              <a:t>– suggest relevant docs based on context</a:t>
            </a:r>
          </a:p>
          <a:p>
            <a:pPr marL="171450" indent="-171450">
              <a:buFont typeface="Arial" panose="020B0604020202020204" pitchFamily="34" charset="0"/>
              <a:buChar char="•"/>
            </a:pPr>
            <a:r>
              <a:rPr lang="en-GB" sz="1200" b="1" dirty="0">
                <a:solidFill>
                  <a:schemeClr val="tx2">
                    <a:lumMod val="50000"/>
                  </a:schemeClr>
                </a:solidFill>
              </a:rPr>
              <a:t>Scheduling a meeting </a:t>
            </a:r>
            <a:r>
              <a:rPr lang="en-GB" sz="1200" dirty="0">
                <a:solidFill>
                  <a:schemeClr val="tx2">
                    <a:lumMod val="50000"/>
                  </a:schemeClr>
                </a:solidFill>
              </a:rPr>
              <a:t>– suggest times when everyone is available</a:t>
            </a:r>
          </a:p>
          <a:p>
            <a:pPr marL="171450" indent="-171450">
              <a:buFont typeface="Arial" panose="020B0604020202020204" pitchFamily="34" charset="0"/>
              <a:buChar char="•"/>
            </a:pPr>
            <a:r>
              <a:rPr lang="en-GB" sz="1200" b="1" dirty="0">
                <a:solidFill>
                  <a:schemeClr val="tx2">
                    <a:lumMod val="50000"/>
                  </a:schemeClr>
                </a:solidFill>
              </a:rPr>
              <a:t>Tagging a colleague </a:t>
            </a:r>
            <a:r>
              <a:rPr lang="en-GB" sz="1200" dirty="0">
                <a:solidFill>
                  <a:schemeClr val="tx2">
                    <a:lumMod val="50000"/>
                  </a:schemeClr>
                </a:solidFill>
              </a:rPr>
              <a:t>– suggestions based on context</a:t>
            </a:r>
          </a:p>
          <a:p>
            <a:pPr marL="171450" indent="-171450">
              <a:buFont typeface="Arial" panose="020B0604020202020204" pitchFamily="34" charset="0"/>
              <a:buChar char="•"/>
            </a:pPr>
            <a:r>
              <a:rPr lang="en-GB" sz="1200" b="1" dirty="0">
                <a:solidFill>
                  <a:schemeClr val="tx2">
                    <a:lumMod val="50000"/>
                  </a:schemeClr>
                </a:solidFill>
              </a:rPr>
              <a:t>Sales</a:t>
            </a:r>
            <a:r>
              <a:rPr lang="en-GB" sz="1200" dirty="0">
                <a:solidFill>
                  <a:schemeClr val="tx2">
                    <a:lumMod val="50000"/>
                  </a:schemeClr>
                </a:solidFill>
              </a:rPr>
              <a:t> – suggest Dynamics client/opportunity data</a:t>
            </a:r>
          </a:p>
          <a:p>
            <a:pPr marL="171450" indent="-171450">
              <a:buFont typeface="Arial" panose="020B0604020202020204" pitchFamily="34" charset="0"/>
              <a:buChar char="•"/>
            </a:pPr>
            <a:r>
              <a:rPr lang="en-GB" sz="1200" b="1" dirty="0">
                <a:solidFill>
                  <a:schemeClr val="tx2">
                    <a:lumMod val="50000"/>
                  </a:schemeClr>
                </a:solidFill>
              </a:rPr>
              <a:t>Other</a:t>
            </a:r>
            <a:r>
              <a:rPr lang="en-GB" sz="1200" dirty="0">
                <a:solidFill>
                  <a:schemeClr val="tx2">
                    <a:lumMod val="50000"/>
                  </a:schemeClr>
                </a:solidFill>
              </a:rPr>
              <a:t> – suggest frequently used info</a:t>
            </a:r>
          </a:p>
          <a:p>
            <a:endParaRPr lang="en-GB" sz="1200" dirty="0">
              <a:solidFill>
                <a:schemeClr val="tx2">
                  <a:lumMod val="50000"/>
                </a:schemeClr>
              </a:solidFill>
            </a:endParaRPr>
          </a:p>
          <a:p>
            <a:endParaRPr lang="en-GB" sz="1200" dirty="0">
              <a:solidFill>
                <a:schemeClr val="tx2">
                  <a:lumMod val="50000"/>
                </a:schemeClr>
              </a:solidFill>
            </a:endParaRPr>
          </a:p>
          <a:p>
            <a:endParaRPr lang="en-GB" sz="1200" dirty="0">
              <a:solidFill>
                <a:schemeClr val="tx2">
                  <a:lumMod val="50000"/>
                </a:schemeClr>
              </a:solidFill>
            </a:endParaRPr>
          </a:p>
          <a:p>
            <a:r>
              <a:rPr lang="en-GB" sz="1200" dirty="0">
                <a:solidFill>
                  <a:schemeClr val="tx2">
                    <a:lumMod val="50000"/>
                  </a:schemeClr>
                </a:solidFill>
              </a:rPr>
              <a:t>Implemented in Microsoft Editor first – other experiences later </a:t>
            </a:r>
          </a:p>
        </p:txBody>
      </p:sp>
      <p:sp>
        <p:nvSpPr>
          <p:cNvPr id="18" name="Rectangle 17">
            <a:extLst>
              <a:ext uri="{FF2B5EF4-FFF2-40B4-BE49-F238E27FC236}">
                <a16:creationId xmlns:a16="http://schemas.microsoft.com/office/drawing/2014/main" id="{0546593C-ABF2-4F29-99E1-51BF448E45E0}"/>
              </a:ext>
            </a:extLst>
          </p:cNvPr>
          <p:cNvSpPr/>
          <p:nvPr/>
        </p:nvSpPr>
        <p:spPr>
          <a:xfrm>
            <a:off x="2926336" y="1787888"/>
            <a:ext cx="1158855" cy="4028400"/>
          </a:xfrm>
          <a:prstGeom prst="rect">
            <a:avLst/>
          </a:prstGeom>
          <a:solidFill>
            <a:srgbClr val="CAD8E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88803">
              <a:spcBef>
                <a:spcPct val="0"/>
              </a:spcBef>
              <a:spcAft>
                <a:spcPct val="35000"/>
              </a:spcAft>
            </a:pPr>
            <a:endParaRPr lang="en-GB" sz="1200" dirty="0">
              <a:solidFill>
                <a:prstClr val="black">
                  <a:hueOff val="0"/>
                  <a:satOff val="0"/>
                  <a:lumOff val="0"/>
                  <a:alphaOff val="0"/>
                </a:prstClr>
              </a:solidFill>
              <a:latin typeface="Calibri" panose="020F0502020204030204"/>
            </a:endParaRPr>
          </a:p>
          <a:p>
            <a:pPr defTabSz="488803">
              <a:spcBef>
                <a:spcPct val="0"/>
              </a:spcBef>
              <a:spcAft>
                <a:spcPct val="35000"/>
              </a:spcAft>
            </a:pPr>
            <a:endParaRPr lang="en-GB" sz="1200" dirty="0">
              <a:solidFill>
                <a:prstClr val="black">
                  <a:hueOff val="0"/>
                  <a:satOff val="0"/>
                  <a:lumOff val="0"/>
                  <a:alphaOff val="0"/>
                </a:prstClr>
              </a:solidFill>
              <a:latin typeface="Calibri" panose="020F0502020204030204"/>
            </a:endParaRPr>
          </a:p>
          <a:p>
            <a:pPr defTabSz="488803">
              <a:spcBef>
                <a:spcPct val="0"/>
              </a:spcBef>
              <a:spcAft>
                <a:spcPct val="35000"/>
              </a:spcAft>
            </a:pPr>
            <a:endParaRPr lang="en-GB" sz="1200" dirty="0">
              <a:solidFill>
                <a:prstClr val="black">
                  <a:hueOff val="0"/>
                  <a:satOff val="0"/>
                  <a:lumOff val="0"/>
                  <a:alphaOff val="0"/>
                </a:prstClr>
              </a:solidFill>
              <a:latin typeface="Calibri" panose="020F0502020204030204"/>
            </a:endParaRPr>
          </a:p>
          <a:p>
            <a:pPr defTabSz="488803">
              <a:spcBef>
                <a:spcPct val="0"/>
              </a:spcBef>
              <a:spcAft>
                <a:spcPct val="35000"/>
              </a:spcAft>
            </a:pPr>
            <a:r>
              <a:rPr lang="en-GB" sz="1200" dirty="0">
                <a:solidFill>
                  <a:prstClr val="black">
                    <a:hueOff val="0"/>
                    <a:satOff val="0"/>
                    <a:lumOff val="0"/>
                    <a:alphaOff val="0"/>
                  </a:prstClr>
                </a:solidFill>
                <a:latin typeface="Calibri" panose="020F0502020204030204"/>
              </a:rPr>
              <a:t>Personalised avatars with eye contact and emotions (through Teams live reactions)</a:t>
            </a:r>
            <a:br>
              <a:rPr lang="en-GB" sz="1200" dirty="0">
                <a:solidFill>
                  <a:prstClr val="black">
                    <a:hueOff val="0"/>
                    <a:satOff val="0"/>
                    <a:lumOff val="0"/>
                    <a:alphaOff val="0"/>
                  </a:prstClr>
                </a:solidFill>
                <a:latin typeface="Calibri" panose="020F0502020204030204"/>
              </a:rPr>
            </a:br>
            <a:br>
              <a:rPr lang="en-GB" sz="1200" dirty="0">
                <a:solidFill>
                  <a:prstClr val="black">
                    <a:hueOff val="0"/>
                    <a:satOff val="0"/>
                    <a:lumOff val="0"/>
                    <a:alphaOff val="0"/>
                  </a:prstClr>
                </a:solidFill>
                <a:latin typeface="Calibri" panose="020F0502020204030204"/>
              </a:rPr>
            </a:br>
            <a:br>
              <a:rPr lang="en-GB" sz="1200" dirty="0">
                <a:solidFill>
                  <a:prstClr val="black">
                    <a:hueOff val="0"/>
                    <a:satOff val="0"/>
                    <a:lumOff val="0"/>
                    <a:alphaOff val="0"/>
                  </a:prstClr>
                </a:solidFill>
                <a:latin typeface="Calibri" panose="020F0502020204030204"/>
              </a:rPr>
            </a:br>
            <a:br>
              <a:rPr lang="en-GB" sz="1200" dirty="0">
                <a:solidFill>
                  <a:prstClr val="black">
                    <a:hueOff val="0"/>
                    <a:satOff val="0"/>
                    <a:lumOff val="0"/>
                    <a:alphaOff val="0"/>
                  </a:prstClr>
                </a:solidFill>
                <a:latin typeface="Calibri" panose="020F0502020204030204"/>
              </a:rPr>
            </a:br>
            <a:br>
              <a:rPr lang="en-GB" sz="1200" dirty="0">
                <a:solidFill>
                  <a:prstClr val="black">
                    <a:hueOff val="0"/>
                    <a:satOff val="0"/>
                    <a:lumOff val="0"/>
                    <a:alphaOff val="0"/>
                  </a:prstClr>
                </a:solidFill>
                <a:latin typeface="Calibri" panose="020F0502020204030204"/>
              </a:rPr>
            </a:br>
            <a:endParaRPr lang="en-GB" sz="1200" dirty="0">
              <a:solidFill>
                <a:prstClr val="black">
                  <a:hueOff val="0"/>
                  <a:satOff val="0"/>
                  <a:lumOff val="0"/>
                  <a:alphaOff val="0"/>
                </a:prstClr>
              </a:solidFill>
              <a:latin typeface="Calibri" panose="020F0502020204030204"/>
            </a:endParaRPr>
          </a:p>
          <a:p>
            <a:pPr defTabSz="488803">
              <a:spcBef>
                <a:spcPct val="0"/>
              </a:spcBef>
              <a:spcAft>
                <a:spcPct val="35000"/>
              </a:spcAft>
            </a:pPr>
            <a:endParaRPr lang="en-GB" sz="1200" dirty="0">
              <a:solidFill>
                <a:prstClr val="black">
                  <a:hueOff val="0"/>
                  <a:satOff val="0"/>
                  <a:lumOff val="0"/>
                  <a:alphaOff val="0"/>
                </a:prstClr>
              </a:solidFill>
              <a:latin typeface="Calibri" panose="020F0502020204030204"/>
            </a:endParaRPr>
          </a:p>
          <a:p>
            <a:pPr defTabSz="488803">
              <a:spcBef>
                <a:spcPct val="0"/>
              </a:spcBef>
              <a:spcAft>
                <a:spcPct val="35000"/>
              </a:spcAft>
            </a:pPr>
            <a:r>
              <a:rPr lang="en-GB" sz="1200" dirty="0">
                <a:solidFill>
                  <a:prstClr val="black">
                    <a:hueOff val="0"/>
                    <a:satOff val="0"/>
                    <a:lumOff val="0"/>
                    <a:alphaOff val="0"/>
                  </a:prstClr>
                </a:solidFill>
                <a:latin typeface="Calibri" panose="020F0502020204030204"/>
              </a:rPr>
              <a:t>Immersive spaces to meet in – conference rooms, lounges, breakout areas etc.</a:t>
            </a:r>
            <a:br>
              <a:rPr lang="en-GB" sz="1200" dirty="0">
                <a:solidFill>
                  <a:prstClr val="black">
                    <a:hueOff val="0"/>
                    <a:satOff val="0"/>
                    <a:lumOff val="0"/>
                    <a:alphaOff val="0"/>
                  </a:prstClr>
                </a:solidFill>
                <a:latin typeface="Calibri" panose="020F0502020204030204"/>
              </a:rPr>
            </a:br>
            <a:br>
              <a:rPr lang="en-GB" sz="1200" dirty="0">
                <a:solidFill>
                  <a:prstClr val="black">
                    <a:hueOff val="0"/>
                    <a:satOff val="0"/>
                    <a:lumOff val="0"/>
                    <a:alphaOff val="0"/>
                  </a:prstClr>
                </a:solidFill>
                <a:latin typeface="Calibri" panose="020F0502020204030204"/>
              </a:rPr>
            </a:br>
            <a:br>
              <a:rPr lang="en-GB" sz="1200" dirty="0">
                <a:solidFill>
                  <a:prstClr val="black">
                    <a:hueOff val="0"/>
                    <a:satOff val="0"/>
                    <a:lumOff val="0"/>
                    <a:alphaOff val="0"/>
                  </a:prstClr>
                </a:solidFill>
                <a:latin typeface="Calibri" panose="020F0502020204030204"/>
              </a:rPr>
            </a:br>
            <a:br>
              <a:rPr lang="en-GB" sz="1200" dirty="0">
                <a:solidFill>
                  <a:prstClr val="black">
                    <a:hueOff val="0"/>
                    <a:satOff val="0"/>
                    <a:lumOff val="0"/>
                    <a:alphaOff val="0"/>
                  </a:prstClr>
                </a:solidFill>
                <a:latin typeface="Calibri" panose="020F0502020204030204"/>
              </a:rPr>
            </a:br>
            <a:endParaRPr lang="en-US" sz="1200" dirty="0">
              <a:solidFill>
                <a:prstClr val="black">
                  <a:hueOff val="0"/>
                  <a:satOff val="0"/>
                  <a:lumOff val="0"/>
                  <a:alphaOff val="0"/>
                </a:prstClr>
              </a:solidFill>
              <a:latin typeface="Calibri" panose="020F0502020204030204"/>
            </a:endParaRPr>
          </a:p>
        </p:txBody>
      </p:sp>
      <p:sp>
        <p:nvSpPr>
          <p:cNvPr id="19" name="Rectangle 18">
            <a:extLst>
              <a:ext uri="{FF2B5EF4-FFF2-40B4-BE49-F238E27FC236}">
                <a16:creationId xmlns:a16="http://schemas.microsoft.com/office/drawing/2014/main" id="{AF4E5F59-46FF-4466-9218-C1C450409487}"/>
              </a:ext>
            </a:extLst>
          </p:cNvPr>
          <p:cNvSpPr/>
          <p:nvPr/>
        </p:nvSpPr>
        <p:spPr>
          <a:xfrm>
            <a:off x="2926335" y="904650"/>
            <a:ext cx="1158855" cy="742952"/>
          </a:xfrm>
          <a:prstGeom prst="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Mesh for Teams</a:t>
            </a:r>
          </a:p>
        </p:txBody>
      </p:sp>
      <p:sp>
        <p:nvSpPr>
          <p:cNvPr id="20" name="Rectangle 19">
            <a:extLst>
              <a:ext uri="{FF2B5EF4-FFF2-40B4-BE49-F238E27FC236}">
                <a16:creationId xmlns:a16="http://schemas.microsoft.com/office/drawing/2014/main" id="{9C914499-E784-4A6E-8114-29C7877B8805}"/>
              </a:ext>
            </a:extLst>
          </p:cNvPr>
          <p:cNvSpPr/>
          <p:nvPr/>
        </p:nvSpPr>
        <p:spPr>
          <a:xfrm>
            <a:off x="10684708" y="1772721"/>
            <a:ext cx="1181227" cy="4028400"/>
          </a:xfrm>
          <a:prstGeom prst="rect">
            <a:avLst/>
          </a:prstGeom>
          <a:solidFill>
            <a:srgbClr val="CAD8E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88803">
              <a:spcBef>
                <a:spcPct val="0"/>
              </a:spcBef>
              <a:spcAft>
                <a:spcPct val="35000"/>
              </a:spcAft>
            </a:pPr>
            <a:r>
              <a:rPr lang="en-GB" sz="1200" dirty="0">
                <a:solidFill>
                  <a:prstClr val="black">
                    <a:hueOff val="0"/>
                    <a:satOff val="0"/>
                    <a:lumOff val="0"/>
                    <a:alphaOff val="0"/>
                  </a:prstClr>
                </a:solidFill>
                <a:latin typeface="Calibri" panose="020F0502020204030204"/>
              </a:rPr>
              <a:t>Record speaking element of presentation with webcam and integrate into slides. </a:t>
            </a:r>
          </a:p>
          <a:p>
            <a:pPr defTabSz="488803">
              <a:spcBef>
                <a:spcPct val="0"/>
              </a:spcBef>
              <a:spcAft>
                <a:spcPct val="35000"/>
              </a:spcAft>
            </a:pPr>
            <a:endParaRPr lang="en-GB" sz="1200" dirty="0">
              <a:solidFill>
                <a:prstClr val="black">
                  <a:hueOff val="0"/>
                  <a:satOff val="0"/>
                  <a:lumOff val="0"/>
                  <a:alphaOff val="0"/>
                </a:prstClr>
              </a:solidFill>
              <a:latin typeface="Calibri" panose="020F0502020204030204"/>
            </a:endParaRPr>
          </a:p>
          <a:p>
            <a:pPr defTabSz="488803">
              <a:spcBef>
                <a:spcPct val="0"/>
              </a:spcBef>
              <a:spcAft>
                <a:spcPct val="35000"/>
              </a:spcAft>
            </a:pPr>
            <a:r>
              <a:rPr lang="en-GB" sz="1200" dirty="0">
                <a:solidFill>
                  <a:prstClr val="black">
                    <a:hueOff val="0"/>
                    <a:satOff val="0"/>
                    <a:lumOff val="0"/>
                    <a:alphaOff val="0"/>
                  </a:prstClr>
                </a:solidFill>
                <a:latin typeface="Calibri" panose="020F0502020204030204"/>
              </a:rPr>
              <a:t>Optionally use PowerPoint Cameo to position video feed to suit individual slide layouts.</a:t>
            </a:r>
          </a:p>
          <a:p>
            <a:pPr defTabSz="488803">
              <a:spcBef>
                <a:spcPct val="0"/>
              </a:spcBef>
              <a:spcAft>
                <a:spcPct val="35000"/>
              </a:spcAft>
            </a:pPr>
            <a:endParaRPr lang="en-GB" sz="1200" dirty="0">
              <a:solidFill>
                <a:prstClr val="black">
                  <a:hueOff val="0"/>
                  <a:satOff val="0"/>
                  <a:lumOff val="0"/>
                  <a:alphaOff val="0"/>
                </a:prstClr>
              </a:solidFill>
              <a:latin typeface="Calibri" panose="020F0502020204030204"/>
            </a:endParaRPr>
          </a:p>
          <a:p>
            <a:pPr defTabSz="488803">
              <a:spcBef>
                <a:spcPct val="0"/>
              </a:spcBef>
              <a:spcAft>
                <a:spcPct val="35000"/>
              </a:spcAft>
            </a:pPr>
            <a:endParaRPr lang="en-US" sz="1200" dirty="0">
              <a:solidFill>
                <a:prstClr val="black">
                  <a:hueOff val="0"/>
                  <a:satOff val="0"/>
                  <a:lumOff val="0"/>
                  <a:alphaOff val="0"/>
                </a:prstClr>
              </a:solidFill>
              <a:latin typeface="Calibri" panose="020F0502020204030204"/>
            </a:endParaRPr>
          </a:p>
        </p:txBody>
      </p:sp>
      <p:sp>
        <p:nvSpPr>
          <p:cNvPr id="21" name="Rectangle 20">
            <a:extLst>
              <a:ext uri="{FF2B5EF4-FFF2-40B4-BE49-F238E27FC236}">
                <a16:creationId xmlns:a16="http://schemas.microsoft.com/office/drawing/2014/main" id="{8037F071-8594-4F7E-945C-24DE84B2234C}"/>
              </a:ext>
            </a:extLst>
          </p:cNvPr>
          <p:cNvSpPr/>
          <p:nvPr/>
        </p:nvSpPr>
        <p:spPr>
          <a:xfrm>
            <a:off x="10684707" y="889483"/>
            <a:ext cx="1181228" cy="742952"/>
          </a:xfrm>
          <a:prstGeom prst="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t>PowerPoint Studio</a:t>
            </a:r>
          </a:p>
        </p:txBody>
      </p:sp>
      <p:sp>
        <p:nvSpPr>
          <p:cNvPr id="22" name="Rectangle 21">
            <a:extLst>
              <a:ext uri="{FF2B5EF4-FFF2-40B4-BE49-F238E27FC236}">
                <a16:creationId xmlns:a16="http://schemas.microsoft.com/office/drawing/2014/main" id="{83682659-7AE6-40B7-AAD0-6216953C9DCF}"/>
              </a:ext>
            </a:extLst>
          </p:cNvPr>
          <p:cNvSpPr/>
          <p:nvPr/>
        </p:nvSpPr>
        <p:spPr>
          <a:xfrm>
            <a:off x="358687" y="1785284"/>
            <a:ext cx="2414154" cy="4028400"/>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a:solidFill>
                  <a:schemeClr val="tx2">
                    <a:lumMod val="50000"/>
                  </a:schemeClr>
                </a:solidFill>
              </a:rPr>
              <a:t>A new “collaborative canvas” app </a:t>
            </a:r>
            <a:r>
              <a:rPr lang="en-GB" sz="1200" dirty="0">
                <a:solidFill>
                  <a:schemeClr val="tx2">
                    <a:lumMod val="50000"/>
                  </a:schemeClr>
                </a:solidFill>
              </a:rPr>
              <a:t>to support teamwork with Teams, Outlook and Office integration</a:t>
            </a:r>
          </a:p>
          <a:p>
            <a:endParaRPr lang="en-GB" sz="1200" dirty="0">
              <a:solidFill>
                <a:schemeClr val="tx2">
                  <a:lumMod val="50000"/>
                </a:schemeClr>
              </a:solidFill>
            </a:endParaRPr>
          </a:p>
          <a:p>
            <a:r>
              <a:rPr lang="en-GB" sz="1200" b="1" dirty="0">
                <a:solidFill>
                  <a:schemeClr val="tx2">
                    <a:lumMod val="50000"/>
                  </a:schemeClr>
                </a:solidFill>
              </a:rPr>
              <a:t>Workspaces, Pages and Components </a:t>
            </a:r>
            <a:r>
              <a:rPr lang="en-GB" sz="1200" dirty="0">
                <a:solidFill>
                  <a:schemeClr val="tx2">
                    <a:lumMod val="50000"/>
                  </a:schemeClr>
                </a:solidFill>
              </a:rPr>
              <a:t>- components are notes, lists, tables or even a Dynamics 365 client record and are </a:t>
            </a:r>
            <a:r>
              <a:rPr lang="en-GB" sz="1200" b="1" i="1" dirty="0">
                <a:solidFill>
                  <a:schemeClr val="tx2">
                    <a:lumMod val="50000"/>
                  </a:schemeClr>
                </a:solidFill>
              </a:rPr>
              <a:t>“live” wherever they are used (e.g. a Teams chat, e-mail, document or page) </a:t>
            </a:r>
            <a:r>
              <a:rPr lang="en-GB" sz="1200" dirty="0">
                <a:solidFill>
                  <a:schemeClr val="tx2">
                    <a:lumMod val="50000"/>
                  </a:schemeClr>
                </a:solidFill>
              </a:rPr>
              <a:t>– an evolution of Microsoft’s Fluid Framework </a:t>
            </a:r>
          </a:p>
          <a:p>
            <a:endParaRPr lang="en-GB" sz="1200" dirty="0">
              <a:solidFill>
                <a:schemeClr val="tx2">
                  <a:lumMod val="50000"/>
                </a:schemeClr>
              </a:solidFill>
            </a:endParaRPr>
          </a:p>
          <a:p>
            <a:r>
              <a:rPr lang="en-GB" sz="1200" b="1" dirty="0">
                <a:solidFill>
                  <a:schemeClr val="tx2">
                    <a:lumMod val="50000"/>
                  </a:schemeClr>
                </a:solidFill>
              </a:rPr>
              <a:t>Availability:</a:t>
            </a:r>
          </a:p>
          <a:p>
            <a:pPr marL="171450" indent="-171450">
              <a:buFont typeface="Arial" panose="020B0604020202020204" pitchFamily="34" charset="0"/>
              <a:buChar char="•"/>
            </a:pPr>
            <a:r>
              <a:rPr lang="en-GB" sz="1200" dirty="0">
                <a:solidFill>
                  <a:schemeClr val="tx2">
                    <a:lumMod val="50000"/>
                  </a:schemeClr>
                </a:solidFill>
              </a:rPr>
              <a:t>Live components in Teams, Outlook and OneNote </a:t>
            </a:r>
            <a:r>
              <a:rPr lang="en-GB" sz="1200" b="1">
                <a:solidFill>
                  <a:schemeClr val="tx2">
                    <a:lumMod val="50000"/>
                  </a:schemeClr>
                </a:solidFill>
              </a:rPr>
              <a:t>– in Teams now, others end </a:t>
            </a:r>
            <a:r>
              <a:rPr lang="en-GB" sz="1200" b="1" dirty="0">
                <a:solidFill>
                  <a:schemeClr val="tx2">
                    <a:lumMod val="50000"/>
                  </a:schemeClr>
                </a:solidFill>
              </a:rPr>
              <a:t>Nov 21</a:t>
            </a:r>
          </a:p>
          <a:p>
            <a:pPr marL="171450" indent="-171450">
              <a:buFont typeface="Arial" panose="020B0604020202020204" pitchFamily="34" charset="0"/>
              <a:buChar char="•"/>
            </a:pPr>
            <a:r>
              <a:rPr lang="en-GB" sz="1200" dirty="0">
                <a:solidFill>
                  <a:schemeClr val="tx2">
                    <a:lumMod val="50000"/>
                  </a:schemeClr>
                </a:solidFill>
              </a:rPr>
              <a:t>Loop app – </a:t>
            </a:r>
            <a:r>
              <a:rPr lang="en-GB" sz="1200" b="1" dirty="0">
                <a:solidFill>
                  <a:schemeClr val="tx2">
                    <a:lumMod val="50000"/>
                  </a:schemeClr>
                </a:solidFill>
              </a:rPr>
              <a:t>“coming months”</a:t>
            </a:r>
          </a:p>
          <a:p>
            <a:endParaRPr lang="en-GB" sz="1200" dirty="0">
              <a:solidFill>
                <a:schemeClr val="tx2">
                  <a:lumMod val="50000"/>
                </a:schemeClr>
              </a:solidFill>
            </a:endParaRPr>
          </a:p>
        </p:txBody>
      </p:sp>
      <p:cxnSp>
        <p:nvCxnSpPr>
          <p:cNvPr id="3" name="Connector: Elbow 2">
            <a:extLst>
              <a:ext uri="{FF2B5EF4-FFF2-40B4-BE49-F238E27FC236}">
                <a16:creationId xmlns:a16="http://schemas.microsoft.com/office/drawing/2014/main" id="{F818F874-2923-4332-953B-1146CBF756DE}"/>
              </a:ext>
            </a:extLst>
          </p:cNvPr>
          <p:cNvCxnSpPr>
            <a:cxnSpLocks/>
          </p:cNvCxnSpPr>
          <p:nvPr/>
        </p:nvCxnSpPr>
        <p:spPr>
          <a:xfrm rot="16200000" flipH="1">
            <a:off x="-1254538" y="4403187"/>
            <a:ext cx="3179299" cy="365760"/>
          </a:xfrm>
          <a:prstGeom prst="bentConnector3">
            <a:avLst>
              <a:gd name="adj1" fmla="val 100221"/>
            </a:avLst>
          </a:prstGeom>
          <a:ln w="38100">
            <a:tailEnd type="triangle"/>
          </a:ln>
        </p:spPr>
        <p:style>
          <a:lnRef idx="3">
            <a:schemeClr val="accent2"/>
          </a:lnRef>
          <a:fillRef idx="0">
            <a:schemeClr val="accent2"/>
          </a:fillRef>
          <a:effectRef idx="2">
            <a:schemeClr val="accent2"/>
          </a:effectRef>
          <a:fontRef idx="minor">
            <a:schemeClr val="tx1"/>
          </a:fontRef>
        </p:style>
      </p:cxnSp>
      <p:cxnSp>
        <p:nvCxnSpPr>
          <p:cNvPr id="25" name="Straight Connector 24">
            <a:extLst>
              <a:ext uri="{FF2B5EF4-FFF2-40B4-BE49-F238E27FC236}">
                <a16:creationId xmlns:a16="http://schemas.microsoft.com/office/drawing/2014/main" id="{5C51D8E1-C181-4BC4-9E34-0D05A689276F}"/>
              </a:ext>
            </a:extLst>
          </p:cNvPr>
          <p:cNvCxnSpPr>
            <a:cxnSpLocks/>
          </p:cNvCxnSpPr>
          <p:nvPr/>
        </p:nvCxnSpPr>
        <p:spPr>
          <a:xfrm>
            <a:off x="132132" y="2989386"/>
            <a:ext cx="149223" cy="0"/>
          </a:xfrm>
          <a:prstGeom prst="line">
            <a:avLst/>
          </a:prstGeom>
          <a:ln w="38100"/>
        </p:spPr>
        <p:style>
          <a:lnRef idx="3">
            <a:schemeClr val="accent2"/>
          </a:lnRef>
          <a:fillRef idx="0">
            <a:schemeClr val="accent2"/>
          </a:fillRef>
          <a:effectRef idx="2">
            <a:schemeClr val="accent2"/>
          </a:effectRef>
          <a:fontRef idx="minor">
            <a:schemeClr val="tx1"/>
          </a:fontRef>
        </p:style>
      </p:cxnSp>
      <p:sp>
        <p:nvSpPr>
          <p:cNvPr id="29" name="TextBox 28">
            <a:extLst>
              <a:ext uri="{FF2B5EF4-FFF2-40B4-BE49-F238E27FC236}">
                <a16:creationId xmlns:a16="http://schemas.microsoft.com/office/drawing/2014/main" id="{6E861397-9F5D-4CD7-9ACC-50431A1423AE}"/>
              </a:ext>
            </a:extLst>
          </p:cNvPr>
          <p:cNvSpPr txBox="1"/>
          <p:nvPr/>
        </p:nvSpPr>
        <p:spPr>
          <a:xfrm>
            <a:off x="618771" y="125116"/>
            <a:ext cx="11712597" cy="523220"/>
          </a:xfrm>
          <a:prstGeom prst="rect">
            <a:avLst/>
          </a:prstGeom>
          <a:noFill/>
        </p:spPr>
        <p:txBody>
          <a:bodyPr wrap="square" rtlCol="0">
            <a:spAutoFit/>
          </a:bodyPr>
          <a:lstStyle/>
          <a:p>
            <a:r>
              <a:rPr lang="en-GB" sz="2800" dirty="0">
                <a:latin typeface="+mn-lt"/>
              </a:rPr>
              <a:t>New Microsoft products/experiences announced at Ignite (November 2021)</a:t>
            </a:r>
          </a:p>
        </p:txBody>
      </p:sp>
      <p:pic>
        <p:nvPicPr>
          <p:cNvPr id="30" name="Picture 29">
            <a:extLst>
              <a:ext uri="{FF2B5EF4-FFF2-40B4-BE49-F238E27FC236}">
                <a16:creationId xmlns:a16="http://schemas.microsoft.com/office/drawing/2014/main" id="{8B2BABD0-0EF7-4183-A61C-6DBBF98EFB7B}"/>
              </a:ext>
            </a:extLst>
          </p:cNvPr>
          <p:cNvPicPr>
            <a:picLocks noChangeAspect="1"/>
          </p:cNvPicPr>
          <p:nvPr/>
        </p:nvPicPr>
        <p:blipFill>
          <a:blip r:embed="rId5"/>
          <a:stretch>
            <a:fillRect/>
          </a:stretch>
        </p:blipFill>
        <p:spPr>
          <a:xfrm>
            <a:off x="3080046" y="3239106"/>
            <a:ext cx="851431" cy="997669"/>
          </a:xfrm>
          <a:prstGeom prst="rect">
            <a:avLst/>
          </a:prstGeom>
        </p:spPr>
      </p:pic>
      <p:pic>
        <p:nvPicPr>
          <p:cNvPr id="32" name="Picture 31">
            <a:extLst>
              <a:ext uri="{FF2B5EF4-FFF2-40B4-BE49-F238E27FC236}">
                <a16:creationId xmlns:a16="http://schemas.microsoft.com/office/drawing/2014/main" id="{AC3392D7-8D42-431D-BB20-A617922BBF39}"/>
              </a:ext>
            </a:extLst>
          </p:cNvPr>
          <p:cNvPicPr>
            <a:picLocks noChangeAspect="1"/>
          </p:cNvPicPr>
          <p:nvPr/>
        </p:nvPicPr>
        <p:blipFill>
          <a:blip r:embed="rId6"/>
          <a:stretch>
            <a:fillRect/>
          </a:stretch>
        </p:blipFill>
        <p:spPr>
          <a:xfrm>
            <a:off x="10730909" y="5099665"/>
            <a:ext cx="1112675" cy="636697"/>
          </a:xfrm>
          <a:prstGeom prst="rect">
            <a:avLst/>
          </a:prstGeom>
        </p:spPr>
      </p:pic>
    </p:spTree>
    <p:extLst>
      <p:ext uri="{BB962C8B-B14F-4D97-AF65-F5344CB8AC3E}">
        <p14:creationId xmlns:p14="http://schemas.microsoft.com/office/powerpoint/2010/main" val="24109047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reeform: Shape 8">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4402561"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20" name="Group 10">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4427" y="0"/>
            <a:ext cx="2436179" cy="6858001"/>
            <a:chOff x="1320800" y="0"/>
            <a:chExt cx="2436813" cy="6858001"/>
          </a:xfrm>
        </p:grpSpPr>
        <p:sp>
          <p:nvSpPr>
            <p:cNvPr id="12"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3"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4"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5"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6"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7"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a:extLst>
              <a:ext uri="{FF2B5EF4-FFF2-40B4-BE49-F238E27FC236}">
                <a16:creationId xmlns:a16="http://schemas.microsoft.com/office/drawing/2014/main" id="{895AAEBA-22AF-4FBA-939E-EC3C30D50E3A}"/>
              </a:ext>
            </a:extLst>
          </p:cNvPr>
          <p:cNvSpPr>
            <a:spLocks noGrp="1"/>
          </p:cNvSpPr>
          <p:nvPr>
            <p:ph type="title"/>
          </p:nvPr>
        </p:nvSpPr>
        <p:spPr>
          <a:xfrm>
            <a:off x="317450" y="1066799"/>
            <a:ext cx="2885881" cy="2362200"/>
          </a:xfrm>
        </p:spPr>
        <p:txBody>
          <a:bodyPr>
            <a:normAutofit fontScale="90000"/>
          </a:bodyPr>
          <a:lstStyle/>
          <a:p>
            <a:r>
              <a:rPr lang="en-GB" sz="3200" b="1" dirty="0">
                <a:solidFill>
                  <a:schemeClr val="accent4"/>
                </a:solidFill>
              </a:rPr>
              <a:t>SharePoint Syntex</a:t>
            </a:r>
            <a:br>
              <a:rPr lang="en-GB" sz="3200" b="1" dirty="0">
                <a:solidFill>
                  <a:srgbClr val="FFFFFF"/>
                </a:solidFill>
              </a:rPr>
            </a:br>
            <a:r>
              <a:rPr lang="en-GB" sz="3200" b="1" dirty="0">
                <a:solidFill>
                  <a:srgbClr val="FFFFFF"/>
                </a:solidFill>
              </a:rPr>
              <a:t> </a:t>
            </a:r>
            <a:br>
              <a:rPr lang="en-GB" sz="3200" b="1" dirty="0">
                <a:solidFill>
                  <a:srgbClr val="FFFFFF"/>
                </a:solidFill>
              </a:rPr>
            </a:br>
            <a:r>
              <a:rPr lang="en-GB" sz="3200" b="1" dirty="0">
                <a:solidFill>
                  <a:srgbClr val="FFFFFF"/>
                </a:solidFill>
              </a:rPr>
              <a:t>Ignite announcements (November 2021)</a:t>
            </a:r>
          </a:p>
        </p:txBody>
      </p:sp>
      <p:graphicFrame>
        <p:nvGraphicFramePr>
          <p:cNvPr id="4" name="Content Placeholder 3">
            <a:extLst>
              <a:ext uri="{FF2B5EF4-FFF2-40B4-BE49-F238E27FC236}">
                <a16:creationId xmlns:a16="http://schemas.microsoft.com/office/drawing/2014/main" id="{CE3755FE-223E-49E7-A1F3-C5C985C7F274}"/>
              </a:ext>
            </a:extLst>
          </p:cNvPr>
          <p:cNvGraphicFramePr>
            <a:graphicFrameLocks noGrp="1"/>
          </p:cNvGraphicFramePr>
          <p:nvPr>
            <p:ph idx="1"/>
            <p:extLst>
              <p:ext uri="{D42A27DB-BD31-4B8C-83A1-F6EECF244321}">
                <p14:modId xmlns:p14="http://schemas.microsoft.com/office/powerpoint/2010/main" val="716198184"/>
              </p:ext>
            </p:extLst>
          </p:nvPr>
        </p:nvGraphicFramePr>
        <p:xfrm>
          <a:off x="4799163" y="232012"/>
          <a:ext cx="7238624" cy="62623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8" name="Title 1">
            <a:extLst>
              <a:ext uri="{FF2B5EF4-FFF2-40B4-BE49-F238E27FC236}">
                <a16:creationId xmlns:a16="http://schemas.microsoft.com/office/drawing/2014/main" id="{21A595EB-7B8D-4F04-9428-D98D6AA94AE4}"/>
              </a:ext>
            </a:extLst>
          </p:cNvPr>
          <p:cNvSpPr txBox="1">
            <a:spLocks/>
          </p:cNvSpPr>
          <p:nvPr/>
        </p:nvSpPr>
        <p:spPr>
          <a:xfrm>
            <a:off x="61119" y="5924626"/>
            <a:ext cx="2885881" cy="622250"/>
          </a:xfrm>
          <a:prstGeom prst="rect">
            <a:avLst/>
          </a:prstGeom>
        </p:spPr>
        <p:txBody>
          <a:bodyPr vert="horz" lIns="91440" tIns="45720" rIns="91440" bIns="45720" rtlCol="0" anchor="ctr">
            <a:normAutofit/>
          </a:bodyPr>
          <a:lstStyle>
            <a:lvl1pPr algn="l" defTabSz="914126" rtl="0" eaLnBrk="1" latinLnBrk="0" hangingPunct="1">
              <a:lnSpc>
                <a:spcPct val="90000"/>
              </a:lnSpc>
              <a:spcBef>
                <a:spcPct val="0"/>
              </a:spcBef>
              <a:buNone/>
              <a:defRPr sz="4399" kern="1200">
                <a:solidFill>
                  <a:schemeClr val="tx1"/>
                </a:solidFill>
                <a:latin typeface="+mj-lt"/>
                <a:ea typeface="+mj-ea"/>
                <a:cs typeface="+mj-cs"/>
              </a:defRPr>
            </a:lvl1pPr>
          </a:lstStyle>
          <a:p>
            <a:pPr marL="0" marR="0" lvl="0" indent="0" algn="l" defTabSz="914126" rtl="0" eaLnBrk="1" fontAlgn="auto" latinLnBrk="0" hangingPunct="1">
              <a:lnSpc>
                <a:spcPct val="90000"/>
              </a:lnSpc>
              <a:spcBef>
                <a:spcPct val="0"/>
              </a:spcBef>
              <a:spcAft>
                <a:spcPts val="0"/>
              </a:spcAft>
              <a:buClrTx/>
              <a:buSzTx/>
              <a:buFontTx/>
              <a:buNone/>
              <a:tabLst/>
              <a:defRPr/>
            </a:pPr>
            <a:r>
              <a:rPr kumimoji="0" lang="en-GB" sz="1400" b="0" i="0" u="none" strike="noStrike" kern="1200" cap="none" spc="0" normalizeH="0" baseline="0" noProof="0" dirty="0">
                <a:ln>
                  <a:noFill/>
                </a:ln>
                <a:solidFill>
                  <a:srgbClr val="FFFF00"/>
                </a:solidFill>
                <a:effectLst/>
                <a:uLnTx/>
                <a:uFillTx/>
                <a:latin typeface="Calibri Light" panose="020F0302020204030204"/>
                <a:ea typeface="+mj-ea"/>
                <a:cs typeface="+mj-cs"/>
              </a:rPr>
              <a:t>Chris O’Brien</a:t>
            </a:r>
          </a:p>
          <a:p>
            <a:pPr marL="0" marR="0" lvl="0" indent="0" algn="l" defTabSz="914126" rtl="0" eaLnBrk="1" fontAlgn="auto" latinLnBrk="0" hangingPunct="1">
              <a:lnSpc>
                <a:spcPct val="90000"/>
              </a:lnSpc>
              <a:spcBef>
                <a:spcPct val="0"/>
              </a:spcBef>
              <a:spcAft>
                <a:spcPts val="0"/>
              </a:spcAft>
              <a:buClrTx/>
              <a:buSzTx/>
              <a:buFontTx/>
              <a:buNone/>
              <a:tabLst/>
              <a:defRPr/>
            </a:pPr>
            <a:r>
              <a:rPr kumimoji="0" lang="en-GB" sz="1400" b="0" i="0" u="none" strike="noStrike" kern="1200" cap="none" spc="0" normalizeH="0" baseline="0" noProof="0" dirty="0">
                <a:ln>
                  <a:noFill/>
                </a:ln>
                <a:solidFill>
                  <a:srgbClr val="FFFF00"/>
                </a:solidFill>
                <a:effectLst/>
                <a:uLnTx/>
                <a:uFillTx/>
                <a:latin typeface="Calibri Light" panose="020F0302020204030204"/>
                <a:ea typeface="+mj-ea"/>
                <a:cs typeface="+mj-cs"/>
              </a:rPr>
              <a:t>www.sharepointnutsandbolts.com</a:t>
            </a:r>
          </a:p>
        </p:txBody>
      </p:sp>
      <p:pic>
        <p:nvPicPr>
          <p:cNvPr id="21" name="Picture 20">
            <a:extLst>
              <a:ext uri="{FF2B5EF4-FFF2-40B4-BE49-F238E27FC236}">
                <a16:creationId xmlns:a16="http://schemas.microsoft.com/office/drawing/2014/main" id="{42DBB148-B46F-4B10-AA5A-8C4109DAEE99}"/>
              </a:ext>
            </a:extLst>
          </p:cNvPr>
          <p:cNvPicPr>
            <a:picLocks noChangeAspect="1"/>
          </p:cNvPicPr>
          <p:nvPr/>
        </p:nvPicPr>
        <p:blipFill>
          <a:blip r:embed="rId7"/>
          <a:stretch>
            <a:fillRect/>
          </a:stretch>
        </p:blipFill>
        <p:spPr>
          <a:xfrm>
            <a:off x="137262" y="6516234"/>
            <a:ext cx="1519951" cy="161301"/>
          </a:xfrm>
          <a:prstGeom prst="rect">
            <a:avLst/>
          </a:prstGeom>
        </p:spPr>
      </p:pic>
    </p:spTree>
    <p:extLst>
      <p:ext uri="{BB962C8B-B14F-4D97-AF65-F5344CB8AC3E}">
        <p14:creationId xmlns:p14="http://schemas.microsoft.com/office/powerpoint/2010/main" val="2250102377"/>
      </p:ext>
    </p:extLst>
  </p:cSld>
  <p:clrMapOvr>
    <a:masterClrMapping/>
  </p:clrMapOvr>
</p:sld>
</file>

<file path=ppt/theme/theme1.xml><?xml version="1.0" encoding="utf-8"?>
<a:theme xmlns:a="http://schemas.openxmlformats.org/drawingml/2006/main" name="Metro Template Light 16x9">
  <a:themeElements>
    <a:clrScheme name="C and C 2017_PPT only">
      <a:dk1>
        <a:srgbClr val="515151"/>
      </a:dk1>
      <a:lt1>
        <a:srgbClr val="FFFFFF"/>
      </a:lt1>
      <a:dk2>
        <a:srgbClr val="515151"/>
      </a:dk2>
      <a:lt2>
        <a:srgbClr val="FFFFFF"/>
      </a:lt2>
      <a:accent1>
        <a:srgbClr val="E31F2D"/>
      </a:accent1>
      <a:accent2>
        <a:srgbClr val="792082"/>
      </a:accent2>
      <a:accent3>
        <a:srgbClr val="453A8F"/>
      </a:accent3>
      <a:accent4>
        <a:srgbClr val="46BEE0"/>
      </a:accent4>
      <a:accent5>
        <a:srgbClr val="94C13D"/>
      </a:accent5>
      <a:accent6>
        <a:srgbClr val="F0D718"/>
      </a:accent6>
      <a:hlink>
        <a:srgbClr val="E31F2D"/>
      </a:hlink>
      <a:folHlink>
        <a:srgbClr val="792082"/>
      </a:folHlink>
    </a:clrScheme>
    <a:fontScheme name="Microsoft Corporate Font">
      <a:majorFont>
        <a:latin typeface="Segoe UI Light"/>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6"/>
        </a:solidFill>
        <a:ln>
          <a:noFill/>
          <a:headEnd type="none" w="med" len="med"/>
          <a:tailEnd type="none" w="med" len="med"/>
        </a:ln>
        <a:effectLst/>
      </a:spPr>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defPPr defTabSz="914099" fontAlgn="base">
          <a:spcBef>
            <a:spcPct val="0"/>
          </a:spcBef>
          <a:spcAft>
            <a:spcPct val="0"/>
          </a:spcAft>
          <a:defRPr spc="-50"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4000" dirty="0" err="1" smtClean="0">
            <a:gradFill>
              <a:gsLst>
                <a:gs pos="0">
                  <a:schemeClr val="tx1">
                    <a:lumMod val="75000"/>
                    <a:lumOff val="25000"/>
                  </a:schemeClr>
                </a:gs>
                <a:gs pos="80000">
                  <a:schemeClr val="tx1">
                    <a:lumMod val="65000"/>
                    <a:lumOff val="35000"/>
                  </a:schemeClr>
                </a:gs>
              </a:gsLst>
              <a:lin ang="16200000" scaled="0"/>
            </a:gradFill>
            <a:latin typeface="Segoe UI Light" pitchFamily="34" charset="0"/>
          </a:defRPr>
        </a:defPPr>
      </a:lstStyle>
    </a:txDef>
  </a:objectDefaults>
  <a:extraClrSchemeLst/>
  <a:extLst>
    <a:ext uri="{05A4C25C-085E-4340-85A3-A5531E510DB2}">
      <thm15:themeFamily xmlns:thm15="http://schemas.microsoft.com/office/thememl/2012/main" name="Content and Code - Presentation Template Final 2017" id="{12A6D210-3D33-4570-9306-50CEA8634D3D}" vid="{B653B9DD-E4B5-4C12-909D-73D675339F40}"/>
    </a:ext>
  </a:extLst>
</a:theme>
</file>

<file path=ppt/theme/theme2.xml><?xml version="1.0" encoding="utf-8"?>
<a:theme xmlns:a="http://schemas.openxmlformats.org/drawingml/2006/main" name="5-50109_Microsoft_Light_Template">
  <a:themeElements>
    <a:clrScheme name="Microsoft_2017_Light">
      <a:dk1>
        <a:srgbClr val="353535"/>
      </a:dk1>
      <a:lt1>
        <a:srgbClr val="FFFFFF"/>
      </a:lt1>
      <a:dk2>
        <a:srgbClr val="D83B01"/>
      </a:dk2>
      <a:lt2>
        <a:srgbClr val="E6E6E6"/>
      </a:lt2>
      <a:accent1>
        <a:srgbClr val="D83B01"/>
      </a:accent1>
      <a:accent2>
        <a:srgbClr val="FF8C00"/>
      </a:accent2>
      <a:accent3>
        <a:srgbClr val="FFB900"/>
      </a:accent3>
      <a:accent4>
        <a:srgbClr val="0078D7"/>
      </a:accent4>
      <a:accent5>
        <a:srgbClr val="737373"/>
      </a:accent5>
      <a:accent6>
        <a:srgbClr val="D2D2D2"/>
      </a:accent6>
      <a:hlink>
        <a:srgbClr val="0078D7"/>
      </a:hlink>
      <a:folHlink>
        <a:srgbClr val="0078D7"/>
      </a:folHlink>
    </a:clrScheme>
    <a:fontScheme name="Segoe UI Light - Segoe UI Semilight">
      <a:majorFont>
        <a:latin typeface="Segoe UI Light"/>
        <a:ea typeface=""/>
        <a:cs typeface=""/>
      </a:majorFont>
      <a:minorFont>
        <a:latin typeface="Segoe UI Semilight"/>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BRK2047 overview and roadmap.potx" id="{DC5F2408-B770-4811-B6E9-A5A95BA9060A}" vid="{59381035-934D-4B92-B92B-CAA89DCD785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C - Orange  - Light Banner, Strong Footer">
  <a:themeElements>
    <a:clrScheme name="C+C Content">
      <a:dk1>
        <a:srgbClr val="241F21"/>
      </a:dk1>
      <a:lt1>
        <a:sysClr val="window" lastClr="FFFFFF"/>
      </a:lt1>
      <a:dk2>
        <a:srgbClr val="44546A"/>
      </a:dk2>
      <a:lt2>
        <a:srgbClr val="E7E6E6"/>
      </a:lt2>
      <a:accent1>
        <a:srgbClr val="FA450D"/>
      </a:accent1>
      <a:accent2>
        <a:srgbClr val="6CD394"/>
      </a:accent2>
      <a:accent3>
        <a:srgbClr val="73C3CC"/>
      </a:accent3>
      <a:accent4>
        <a:srgbClr val="4D68BE"/>
      </a:accent4>
      <a:accent5>
        <a:srgbClr val="CA71C4"/>
      </a:accent5>
      <a:accent6>
        <a:srgbClr val="E89223"/>
      </a:accent6>
      <a:hlink>
        <a:srgbClr val="4D68BE"/>
      </a:hlink>
      <a:folHlink>
        <a:srgbClr val="CA71C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C Simplified Template (AutoSize) Light.potx" id="{F553BC5A-DFF9-4C52-A1AB-2731E8EC8D48}" vid="{CDE992CF-145C-44AA-9F9F-AFDBAD4F3A9A}"/>
    </a:ext>
  </a:ext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C+C Orange Title (Left)">
  <a:themeElements>
    <a:clrScheme name="C+C Content">
      <a:dk1>
        <a:srgbClr val="241F21"/>
      </a:dk1>
      <a:lt1>
        <a:sysClr val="window" lastClr="FFFFFF"/>
      </a:lt1>
      <a:dk2>
        <a:srgbClr val="44546A"/>
      </a:dk2>
      <a:lt2>
        <a:srgbClr val="E7E6E6"/>
      </a:lt2>
      <a:accent1>
        <a:srgbClr val="FA450D"/>
      </a:accent1>
      <a:accent2>
        <a:srgbClr val="6CD394"/>
      </a:accent2>
      <a:accent3>
        <a:srgbClr val="73C3CC"/>
      </a:accent3>
      <a:accent4>
        <a:srgbClr val="4D68BE"/>
      </a:accent4>
      <a:accent5>
        <a:srgbClr val="CA71C4"/>
      </a:accent5>
      <a:accent6>
        <a:srgbClr val="E89223"/>
      </a:accent6>
      <a:hlink>
        <a:srgbClr val="4D68BE"/>
      </a:hlink>
      <a:folHlink>
        <a:srgbClr val="CA71C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64249863-1EAA-4DFA-AE53-23A9137EA363}" vid="{61BD6D06-4D61-4FBD-8E13-7FE133EC5E33}"/>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874A0C36479164DA6F07D8B6A21C574" ma:contentTypeVersion="11" ma:contentTypeDescription="Create a new document." ma:contentTypeScope="" ma:versionID="6ae2a53ae4f530142992387888f46bd6">
  <xsd:schema xmlns:xsd="http://www.w3.org/2001/XMLSchema" xmlns:xs="http://www.w3.org/2001/XMLSchema" xmlns:p="http://schemas.microsoft.com/office/2006/metadata/properties" xmlns:ns3="726778da-6976-4763-8bd1-303c1deef5de" xmlns:ns4="6df0f21b-999d-4dd3-83a0-360660b3f6ed" targetNamespace="http://schemas.microsoft.com/office/2006/metadata/properties" ma:root="true" ma:fieldsID="76d2ec114a8c7651bebd940cbd1248a9" ns3:_="" ns4:_="">
    <xsd:import namespace="726778da-6976-4763-8bd1-303c1deef5de"/>
    <xsd:import namespace="6df0f21b-999d-4dd3-83a0-360660b3f6ed"/>
    <xsd:element name="properties">
      <xsd:complexType>
        <xsd:sequence>
          <xsd:element name="documentManagement">
            <xsd:complexType>
              <xsd:all>
                <xsd:element ref="ns3:SharedWithUsers" minOccurs="0"/>
                <xsd:element ref="ns3:SharingHintHash" minOccurs="0"/>
                <xsd:element ref="ns3:SharedWithDetails"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26778da-6976-4763-8bd1-303c1deef5d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df0f21b-999d-4dd3-83a0-360660b3f6ed"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Location" ma:index="15" nillable="true" ma:displayName="MediaServiceLocation" ma:description="" ma:internalName="MediaServiceLocatio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EF73E9A-F2A2-4FA4-BCDB-196959DB84A9}">
  <ds:schemaRefs>
    <ds:schemaRef ds:uri="http://schemas.microsoft.com/sharepoint/v3/contenttype/forms"/>
  </ds:schemaRefs>
</ds:datastoreItem>
</file>

<file path=customXml/itemProps2.xml><?xml version="1.0" encoding="utf-8"?>
<ds:datastoreItem xmlns:ds="http://schemas.openxmlformats.org/officeDocument/2006/customXml" ds:itemID="{52A0B1D6-44FD-4ED2-B22F-78F394125D06}">
  <ds:schemaRefs>
    <ds:schemaRef ds:uri="http://schemas.microsoft.com/office/2006/metadata/properties"/>
    <ds:schemaRef ds:uri="http://schemas.microsoft.com/office/infopath/2007/PartnerControls"/>
    <ds:schemaRef ds:uri="http://schemas.microsoft.com/office/2006/documentManagement/types"/>
    <ds:schemaRef ds:uri="http://purl.org/dc/dcmitype/"/>
    <ds:schemaRef ds:uri="6df0f21b-999d-4dd3-83a0-360660b3f6ed"/>
    <ds:schemaRef ds:uri="726778da-6976-4763-8bd1-303c1deef5de"/>
    <ds:schemaRef ds:uri="http://purl.org/dc/terms/"/>
    <ds:schemaRef ds:uri="http://schemas.openxmlformats.org/package/2006/metadata/core-properties"/>
    <ds:schemaRef ds:uri="http://www.w3.org/XML/1998/namespace"/>
    <ds:schemaRef ds:uri="http://purl.org/dc/elements/1.1/"/>
  </ds:schemaRefs>
</ds:datastoreItem>
</file>

<file path=customXml/itemProps3.xml><?xml version="1.0" encoding="utf-8"?>
<ds:datastoreItem xmlns:ds="http://schemas.openxmlformats.org/officeDocument/2006/customXml" ds:itemID="{3F528AB9-73FC-4F9B-82A6-6D8C27BDFBF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26778da-6976-4763-8bd1-303c1deef5de"/>
    <ds:schemaRef ds:uri="6df0f21b-999d-4dd3-83a0-360660b3f6e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1464</Words>
  <Application>Microsoft Office PowerPoint</Application>
  <PresentationFormat>Custom</PresentationFormat>
  <Paragraphs>156</Paragraphs>
  <Slides>6</Slides>
  <Notes>0</Notes>
  <HiddenSlides>0</HiddenSlides>
  <MMClips>0</MMClips>
  <ScaleCrop>false</ScaleCrop>
  <HeadingPairs>
    <vt:vector size="6" baseType="variant">
      <vt:variant>
        <vt:lpstr>Fonts Used</vt:lpstr>
      </vt:variant>
      <vt:variant>
        <vt:i4>8</vt:i4>
      </vt:variant>
      <vt:variant>
        <vt:lpstr>Theme</vt:lpstr>
      </vt:variant>
      <vt:variant>
        <vt:i4>6</vt:i4>
      </vt:variant>
      <vt:variant>
        <vt:lpstr>Slide Titles</vt:lpstr>
      </vt:variant>
      <vt:variant>
        <vt:i4>6</vt:i4>
      </vt:variant>
    </vt:vector>
  </HeadingPairs>
  <TitlesOfParts>
    <vt:vector size="20" baseType="lpstr">
      <vt:lpstr>Arial</vt:lpstr>
      <vt:lpstr>Calibri</vt:lpstr>
      <vt:lpstr>Calibri Light</vt:lpstr>
      <vt:lpstr>Consolas</vt:lpstr>
      <vt:lpstr>Segoe UI</vt:lpstr>
      <vt:lpstr>Segoe UI Light</vt:lpstr>
      <vt:lpstr>Segoe UI Semilight</vt:lpstr>
      <vt:lpstr>Wingdings</vt:lpstr>
      <vt:lpstr>Metro Template Light 16x9</vt:lpstr>
      <vt:lpstr>5-50109_Microsoft_Light_Template</vt:lpstr>
      <vt:lpstr>Office Theme</vt:lpstr>
      <vt:lpstr>C+C - Orange  - Light Banner, Strong Footer</vt:lpstr>
      <vt:lpstr>1_Office Theme</vt:lpstr>
      <vt:lpstr>C+C Orange Title (Left)</vt:lpstr>
      <vt:lpstr>Microsoft Ignite announcements (November 2021)</vt:lpstr>
      <vt:lpstr>PowerPoint Presentation</vt:lpstr>
      <vt:lpstr>Power Platform – Ignite announcements (November 2021)</vt:lpstr>
      <vt:lpstr>PowerPoint Presentation</vt:lpstr>
      <vt:lpstr>PowerPoint Presentation</vt:lpstr>
      <vt:lpstr>SharePoint Syntex   Ignite announcements (November 2021)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Ignite November 2021 announcements - Chris O'Brien</dc:title>
  <dc:creator/>
  <cp:lastModifiedBy/>
  <cp:revision>1</cp:revision>
  <dcterms:created xsi:type="dcterms:W3CDTF">2019-11-17T10:41:59Z</dcterms:created>
  <dcterms:modified xsi:type="dcterms:W3CDTF">2021-12-05T10:36:35Z</dcterms:modified>
</cp:coreProperties>
</file>